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2.xml" ContentType="application/vnd.openxmlformats-officedocument.presentationml.notesSlide+xml"/>
  <Override PartName="/ppt/ink/ink2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88" r:id="rId3"/>
    <p:sldId id="398" r:id="rId4"/>
    <p:sldId id="411" r:id="rId5"/>
    <p:sldId id="465" r:id="rId6"/>
    <p:sldId id="464" r:id="rId7"/>
    <p:sldId id="412" r:id="rId8"/>
    <p:sldId id="420" r:id="rId9"/>
    <p:sldId id="485" r:id="rId10"/>
    <p:sldId id="490" r:id="rId11"/>
    <p:sldId id="419" r:id="rId12"/>
    <p:sldId id="413" r:id="rId13"/>
    <p:sldId id="483" r:id="rId14"/>
    <p:sldId id="466" r:id="rId15"/>
    <p:sldId id="486" r:id="rId16"/>
    <p:sldId id="479" r:id="rId17"/>
    <p:sldId id="489" r:id="rId18"/>
    <p:sldId id="480" r:id="rId19"/>
    <p:sldId id="477"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p:scale>
          <a:sx n="100" d="100"/>
          <a:sy n="100" d="100"/>
        </p:scale>
        <p:origin x="437"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1:26.617"/>
    </inkml:context>
    <inkml:brush xml:id="br0">
      <inkml:brushProperty name="width" value="0.05" units="cm"/>
      <inkml:brushProperty name="height" value="0.05" units="cm"/>
      <inkml:brushProperty name="fitToCurve" value="1"/>
    </inkml:brush>
  </inkml:definitions>
  <inkml:trace contextRef="#ctx0" brushRef="#br0">216 358 0,'-21'0'15,"21"-21"-15,0 0 16,0 42 31,0 0-32,0 0-15,0 22 0,0-1 16,0 0-16,0 22 16,0-1-16,0 22 0,0 0 15,0-1-15,0 1 0,0 21 16,0-21-16,0-1 16,0 1-16,21 0 0,-21-1 15,21 1-15,-21-22 0,21 1 16,1 20-16,-22-20 15,21-1-15,-21-20 0,0 20 16,0 1-16,0-22 16,21 1-16,-21-1 0,0 0 15,0 0-15,0-20 16,0-1-16,0 0 0,0 0 16,21-42 62,0 21-63,1 0-15,-1-21 16,0 21-16,21 0 0,0-21 16,22 21-16,0-22 15,20 22-15,1-21 0,21 21 16,21-21-16,0 21 0,21 0 15,0 0-15,0 0 16,21 0-16,-41 0 0,20 0 16,-21 0-16,-22 21 0,-20-21 15,0 21-15,-22-21 16,1 0-16,-22 0 0,-21 22 16,1-22-16,-1 0 15,0 0-15,-42-22 31,0 1-15,21 0-16,-22 0 0,22 0 16,-21 0-16,21-22 15,-21 1-15,21 0 0,-21-1 16,21-20-16,-21-1 0,21-20 16,-22-1-16,1 0 15,0-21-15,0 1 0,0 20 16,0-21-16,0 0 15,-1 0-15,1 22 0,21-1 16,-21 0-16,0 1 0,21 20 16,0 1-16,0-1 15,-21 22-15,21 0 0,0-1 16,0 22-16,0 0 16,0 0-16,-22 21 15,22-21-15,0-1 47,0 1-16,-21 21-15,21-21-16,-21 21 16,0-21-16,0 21 15,0 0-15,-22 0 16,-20-21-16,20 21 0,-41 0 15,-1 0-15,-21 0 0,1 0 16,-1 0-16,-21 0 16,0 0-16,21 0 0,-21 0 15,21 0-15,21 0 0,-21 21 16,43-21-16,-22 0 16,22 0-16,20 0 0,-20 0 15,21 0-15,-1 0 16,22 0-16,0 21 0,-21-21 15,20 0-15,22 21 16,-21-21-16,0 0 0,21 21 16,-21-21-16,21 22 0,-21-22 15,0 0-15,21 21 16,-21-21-16,-1 0 0,22 21 16,-21-21-16,0 0 31,0 0-16,21 21 1,-21-21 0,-1 0-1,1 0 1,42 0 0,1 0-1</inkml:trace>
  <inkml:trace contextRef="#ctx0" brushRef="#br0" timeOffset="1224">2079 188 0,'21'0'47,"0"0"-47,0 0 0,22 0 15,-1-21-15,22 21 0,-1 0 16,22 0-16,-1 0 16,22 0-16,-21 0 0,21-22 15,-22 22-15,1 0 16,0 0-16,-1-21 0,1 21 16,0 0-16,-22 0 0,1 0 15,-1 0-15,-20 0 16,-1 0-16,0 0 0,-21 0 15,0 0-15,-42 21 47,0-21-31,21 22-16,0-1 0,0 0 16,0 21-16,0-20 15,0 20-15,0 21 0,21-20 16,-21 20-16,21 1 0,1-22 15,-22 21-15,21 1 16,0 21-16,-21-22 0,21 1 16,0-1-16,-21 22 15,22-22-15,-22 22 0,21 0 16,-21-1-16,21-20 0,-21 21 16,0-22-16,21 22 15,-21-22-15,0-20 0,0 20 16,0-21-16,0 1 15,0-1-15,0 0 0,0-20 16,0-1-16,0 0 0,0 0 31,-21-21-31,21-21 16,-21 21 0,0-21-16,-1 21 15,22-21-15,-21 21 16,0 0-16,0 0 15,0 0-15,-1 0 0,-20 0 16,0 0-16,0 21 16,-22-21-16,0 0 0,1 21 15,-22-21-15,1 0 0,-1 21 16,-21-21-16,21 0 16,1 21-16,-1-21 0,22 0 15,-1 21-15,1-21 16,20 0-16,1 0 0,0 21 15,-1-21-15,22 0 0,0 0 16,0 0-16,0 0 16,21 22-16,-21-22 0,-1 0 15,1 0 1,0 0-16</inkml:trace>
  <inkml:trace contextRef="#ctx0" brushRef="#br0" timeOffset="3090">491 506 0,'0'-21'0,"22"21"31,-22-21-15,0 42-1,0 0 1,0 1-16,0-1 15,21 21-15,-21-21 16,0 21-16,21-20 0,-21 20 16,0-21-16,21 0 15,-21 1-15,0-1 0</inkml:trace>
  <inkml:trace contextRef="#ctx0" brushRef="#br0" timeOffset="3492">703 591 0,'0'-21'15,"0"0"1,21 21 15,0 21-15,1 0-1,-1 0-15,-21 0 16,21-21-16,-21 22 0,0-1 16,0 0-1,-21-21 1,21-21 0,0 0-1,21-1-15,0 1 16,-21 0-1,21 21-15,0-21 0,0 21 16,1 0-16,-1 0 16,0 0-16,-21 21 0,21 0 15,0 0-15,-21 1 0,22-1 16,-22 0-16,21 0 16</inkml:trace>
  <inkml:trace contextRef="#ctx0" brushRef="#br0" timeOffset="3913">1317 591 0,'21'-21'16,"-21"0"-16,21 21 0,-21-22 16,0 1-16,-21 0 15,0 21-15,0 0 16,0 0-16,-1 21 15,1-21-15,0 21 16,21 1-16,-21-1 0,0 0 16,21 0-16,0 0 0,0 1 15,0-1-15,0 0 16,21-21-16,0 0 0,0 0 16,0 0-16,1 0 15,20-21-15,-21 0 0,0-1 16,21 1-16,-42 0 0,22 0 15,-1-22-15,-21 22 16,0-21-16,0 21 0,-21 0 16,-1 0-16,22-1 15,-21 22-15,21 43 16,0-22 0,21 21-16,1-21 15,-1 22-15,0-1 0,0 0 16,0 1-16,22-1 0,-22 0 15</inkml:trace>
  <inkml:trace contextRef="#ctx0" brushRef="#br0" timeOffset="4723">2715 464 0,'0'-21'0,"-21"21"16,21-21-16,-22 21 15,22-22-15,0 1 16,22 0-1,-1 21 1,0 0-16,0 0 16,0 0-16,1 0 15,-22 21-15,21 0 0,-21 1 16,21-1-16,-21 0 0,0 0 16,-21 0-16,0 1 15,-1-1-15,22 0 0,-21 0 16,0 0-16,21 0 15,42-21 1,-20 0 0,147 0-1,-42-21 1</inkml:trace>
  <inkml:trace contextRef="#ctx0" brushRef="#br0" timeOffset="6426">662 1099 0,'-22'0'16,"22"-21"-1,0 42 1,0 0 0,0 0-16,0 22 15,22-22-15,-22 0 16,21 21-16,-21-20 0,0-1 15,0 0-15,0 0 0,21 0 16</inkml:trace>
  <inkml:trace contextRef="#ctx0" brushRef="#br0" timeOffset="6587">640 930 0,'-22'-21'16,"1"21"0,42 0-1</inkml:trace>
  <inkml:trace contextRef="#ctx0" brushRef="#br0" timeOffset="6965">788 1078 0,'21'21'47,"0"-21"-47,-21 21 16,21-21-16,-21 21 15,21 0-15,-21 1 0,22-1 16,-22 0-16,21 0 0,-21 0 15,0 1-15,0-1 16,0-42 0,0-1-1,0 1-15,0 0 16,0-21-16,0 20 0,21 1 16,0-21-16,0 21 15,-21 0-15,21 21 0,0 0 16,1 0-1,-1 0-15,-21 21 0,0 0 16,21 0-16,-21 0 0,21 0 16,-21 1-16,21-1 15,-21 0-15,0 0 0</inkml:trace>
  <inkml:trace contextRef="#ctx0" brushRef="#br0" timeOffset="7361">1401 1184 0,'0'-21'0,"0"-1"16,0 1-16,-21 21 15,21-21-15,-21 0 0,0 21 16,0-21-16,0 21 16,0 0-16,-1 0 0,1 21 15,21 0-15,-21-21 16,21 21-16,0 0 0,0 22 15,0-22-15,0 0 0,21-21 16,-21 21-16,21 0 16,1-21-16,-1 0 0,0 0 15,0 0-15,0-21 0,0 0 16,0 0-16,1 0 16,-1 0-16,-21-1 0,0-20 15,0 21-15,0-22 16,0 22-16,0 0 0,0 0 15,0 42 1,21 0 0,-21 0-16,21 1 0,0 20 15,1-21-15,-22 22 16,21-22-16,0 21 0,0-21 16</inkml:trace>
  <inkml:trace contextRef="#ctx0" brushRef="#br0" timeOffset="7776">3201 845 0,'0'-21'0,"0"0"16,0 42 15,0 0-15,0 21-16,0-20 0,0 20 15,0 21-15,0 1 0,0-1 16,0 1-16</inkml:trace>
  <inkml:trace contextRef="#ctx0" brushRef="#br0" timeOffset="11448">4704 40 0,'0'-21'0,"21"21"16,0-22-16,-42 44 47,0-1-47,-1 0 0,-20 21 15,-22 0-15,22 1 16,-21-1-16,-1 1 0,1 20 16,20-42-16,1 21 15,0-20-15,21-1 0,21 0 16,21-21 15,0 0-31,21 0 16,-21 0-16,22 0 15,-1 0-15,-21 0 0,22 0 16,-1 0-16,0 21 0,0 0 16,22-21-16,-43 22 15,22-1-15,-1 0 0,-21 0 16,0 0-16,0 0 15,-21 0-15,21-21 0,-21 22 16,22-22-16,-22 21 0,21-21 16,0 0-16</inkml:trace>
  <inkml:trace contextRef="#ctx0" brushRef="#br0" timeOffset="11815">4428 485 0,'-42'0'16,"21"0"-16,0 0 16,42 0 15,0-21-31,21 21 0,22 0 15,-1-21-15,22 0 0,21 0 16,0-1-16,21 1 16,-22 0-16,23-21 0,-23 20 15,1 1-15,-21-21 0,-1 21 16,-41 0-16,20 21 16,-41-21-16,-1 21 0,-21-22 15,-21 22 16,-1 0-31,22 22 16,-21-22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54.184"/>
    </inkml:context>
    <inkml:brush xml:id="br0">
      <inkml:brushProperty name="width" value="0.05" units="cm"/>
      <inkml:brushProperty name="height" value="0.05" units="cm"/>
      <inkml:brushProperty name="fitToCurve" value="1"/>
    </inkml:brush>
  </inkml:definitions>
  <inkml:trace contextRef="#ctx0" brushRef="#br0">27 79 0,'0'-21'16,"0"0"-1,-21 21 1,21 21-16,0 0 16,0 0-16,21 1 15,-21-1 1,21-21-16,-21 21 0,21-21 15,0 21-15,1-21 0,-1 0 16,0 0-16,0 0 16,0-21-16,1 21 0,-1-21 15,0 0-15,0-1 0,0 1 16,-21 0-16,0 0 16,21 0-16,-21 0 0,0 42 31,0 0-31,0 0 15,0 21-15,0 22 0,0 0 16,-21-22-16,21 21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50.105"/>
    </inkml:context>
    <inkml:brush xml:id="br0">
      <inkml:brushProperty name="width" value="0.05" units="cm"/>
      <inkml:brushProperty name="height" value="0.05" units="cm"/>
      <inkml:brushProperty name="fitToCurve" value="1"/>
    </inkml:brush>
  </inkml:definitions>
  <inkml:trace contextRef="#ctx0" brushRef="#br0">42 0 0,'-21'0'32,"21"21"-1,0 0-15,0 0-16,0 0 15,21 1 1,-21-1-16,21 0 15,0 0-15,0-21 16,1 21-16,-1-21 16,0 0-16,0 0 0,0-21 15,1 0 1,-22 0-16,21 0 0,-21-1 16,0 1-16,0 0 15,0 0-15,0 0 16,0 42-1,0 0 1,0 0-16,0 0 0,0 22 16,21-1-16,-21 0 0,21 1 15,-21-1-15,21 0 16,-21 1-16,0-1 0,0 0 16</inkml:trace>
  <inkml:trace contextRef="#ctx0" brushRef="#br0" timeOffset="2239">0 614 0,'21'0'31,"0"21"48,-21 0-79,0 21 15,0-21-15,21 22 0,-21-22 16,0 21-16,0 1 15,0-1-15,21-21 0,-21 0 16,0 21-16,0-20 16,0-1-16,22-21 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54.847"/>
    </inkml:context>
    <inkml:brush xml:id="br0">
      <inkml:brushProperty name="width" value="0.05" units="cm"/>
      <inkml:brushProperty name="height" value="0.05" units="cm"/>
      <inkml:brushProperty name="fitToCurve" value="1"/>
    </inkml:brush>
  </inkml:definitions>
  <inkml:trace contextRef="#ctx0" brushRef="#br0">0 19 0,'0'-21'0,"0"42"46,0 0-30,0 0-16,0 0 16,0 170 15,0-170-31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55.387"/>
    </inkml:context>
    <inkml:brush xml:id="br0">
      <inkml:brushProperty name="width" value="0.05" units="cm"/>
      <inkml:brushProperty name="height" value="0.05" units="cm"/>
      <inkml:brushProperty name="fitToCurve" value="1"/>
    </inkml:brush>
  </inkml:definitions>
  <inkml:trace contextRef="#ctx0" brushRef="#br0">21 177 0,'0'-21'0,"0"-1"0,0 1 15,0 0 1,0 0-16,0 0 0,0-1 16,21 1-1,0 21-15,0 0 16,1 0-16,-1 0 16,0 0-16,-21 21 15,21 1-15,-21-1 0,0 0 16,0 0-16,0 0 15,-21 1-15,0-1 0,0 21 16,-1-21-16,1-21 0,0 21 16,0 0-16,0-21 15,42 0 1,0 0-16,0 0 16,22 0-16,-1-21 0,0 21 15,0-21-15,22 21 0,-22 0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55.981"/>
    </inkml:context>
    <inkml:brush xml:id="br0">
      <inkml:brushProperty name="width" value="0.05" units="cm"/>
      <inkml:brushProperty name="height" value="0.05" units="cm"/>
      <inkml:brushProperty name="fitToCurve" value="1"/>
    </inkml:brush>
  </inkml:definitions>
  <inkml:trace contextRef="#ctx0" brushRef="#br0">0 84 0,'0'-21'15,"0"0"1,22 21-16,-1 0 16,-21-21-16,21 21 0,0 0 15,21-21-15,-21 21 16,1 0-16,-1 0 0,-21 21 16,21-21-16,0 21 15,-21 0 1,0 0-16,-21-21 0,21 22 15,-21-22-15,0 21 16,-1-21-16,22 21 0,-21-21 16,0 0-16,21 21 0,-21-21 15,42 0 1,0 0 0,0 0-1,1 0-15,20 0 0,-21 0 16,0 0-16,1 0 0,-1 0 15,-21 21-15,21-21 16,-21 21-16,-21 0 16,0 1-1,-22-22-15,22 21 0,-21-21 16,-1 21-16,1-21 0,0 21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56.442"/>
    </inkml:context>
    <inkml:brush xml:id="br0">
      <inkml:brushProperty name="width" value="0.05" units="cm"/>
      <inkml:brushProperty name="height" value="0.05" units="cm"/>
      <inkml:brushProperty name="fitToCurve" value="1"/>
    </inkml:brush>
  </inkml:definitions>
  <inkml:trace contextRef="#ctx0" brushRef="#br0">0 0 0,'0'21'16,"0"0"31,21-21-47,-21 21 0,0 0 15,0 1-15,21-1 0,-21 21 16,21-21-16,-21 1 15,21-1-15,1 0 16,-1-21-16,0 0 16,0 0-16,0 0 0,0-21 15,0 21-15,22-21 16,-22-1-16,0 1 0,0 0 16,-21 0-16,22 0 0,-22-1 15,21 22-15,-21 22 16,0-1-1,0 0-15,0 0 16,-21 22-16,21 20 0,0-21 16,-22 22-16,22-22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3:22.773"/>
    </inkml:context>
    <inkml:brush xml:id="br0">
      <inkml:brushProperty name="width" value="0.05" units="cm"/>
      <inkml:brushProperty name="height" value="0.05" units="cm"/>
      <inkml:brushProperty name="fitToCurve" value="1"/>
    </inkml:brush>
  </inkml:definitions>
  <inkml:trace contextRef="#ctx0" brushRef="#br0">233 0 0,'-21'0'47,"-1"0"-47,1 0 15,0 0-15,0 21 16,-21-21-16,21 21 0,-1 1 16,1-1-16,21 21 15,-21-21-15,21 0 0,0 0 16,0 1-16,21-1 0,0 0 16,22 0-16,-22-21 15,21 0-15,0 0 0,22 0 16,-22 0-16,22-21 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3:23.110"/>
    </inkml:context>
    <inkml:brush xml:id="br0">
      <inkml:brushProperty name="width" value="0.05" units="cm"/>
      <inkml:brushProperty name="height" value="0.05" units="cm"/>
      <inkml:brushProperty name="fitToCurve" value="1"/>
    </inkml:brush>
  </inkml:definitions>
  <inkml:trace contextRef="#ctx0" brushRef="#br0">45 194 0,'0'-21'15,"-21"21"17,-1 0-32,22 21 15,22-21 16,-1 0-15,0 0-16,0 0 0,21-21 16,-21 21-16,22-21 15,-22 21-15,0-21 0,0 0 16,-21-1 0,0 1-16,0 0 0,-21 21 15,0-21-15,-21 21 0,20-21 16,-20 21-16,21 0 15,-21 21-15,21 0 0,-1 0 16,22 0-16,0 22 16,0-22-16,0 21 0,22 0 15,-1 1-15,21-22 0,0 21 16,22-20-16,-1-1 16,22-21-16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3:23.547"/>
    </inkml:context>
    <inkml:brush xml:id="br0">
      <inkml:brushProperty name="width" value="0.05" units="cm"/>
      <inkml:brushProperty name="height" value="0.05" units="cm"/>
      <inkml:brushProperty name="fitToCurve" value="1"/>
    </inkml:brush>
  </inkml:definitions>
  <inkml:trace contextRef="#ctx0" brushRef="#br0">42 63 0,'-21'0'15,"0"0"-15,42 0 47,-21-21-47,21 21 0,1 0 16,-1-21-16,21 21 0,-21 0 15,0-21-15,0 21 16,1 0-16,-22 21 0,0 0 16,-22 0-1,1 0-15,0 1 0,0 20 16,-21-21-16,21 0 0,-1 1 16,1-1-16,0 0 15,21 0-15,21-21 0,22 21 16,-1-21-16,0 0 15,43 0-15,0 0 0,-1-21 16,1 21-16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3:22.337"/>
    </inkml:context>
    <inkml:brush xml:id="br0">
      <inkml:brushProperty name="width" value="0.05" units="cm"/>
      <inkml:brushProperty name="height" value="0.05" units="cm"/>
      <inkml:brushProperty name="fitToCurve" value="1"/>
    </inkml:brush>
  </inkml:definitions>
  <inkml:trace contextRef="#ctx0" brushRef="#br0">23 154 0,'-21'-21'15,"21"-1"1,0 44 31,0-1-47,0 0 0,0 0 15,21 0-15,-21 21 0,0-20 16,21 20-16,-21-21 16,22 22-16,-22-22 0,21 0 15,-21 0-15,21-21 16</inkml:trace>
  <inkml:trace contextRef="#ctx0" brushRef="#br0" timeOffset="174">89 26 0,'0'-21'15,"-21"21"-15,-1-22 0,22 44 47,22-22-47,-1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1:45.902"/>
    </inkml:context>
    <inkml:brush xml:id="br0">
      <inkml:brushProperty name="width" value="0.05" units="cm"/>
      <inkml:brushProperty name="height" value="0.05" units="cm"/>
      <inkml:brushProperty name="fitToCurve" value="1"/>
    </inkml:brush>
  </inkml:definitions>
  <inkml:trace contextRef="#ctx0" brushRef="#br0">148 0 0,'21'0'94,"0"0"-79,0 0 1,0 0-16,1 0 16,-1 21-16,0-21 15,0 21-15,0-21 0,1 22 16,-1-22-16,0 21 0,0 0 16,0 0-16,-21 0 15,21 22-15,-21-22 0,21 0 16,-21 0-16,0 21 0,0-20 15,0-1-15,0 0 16,0 0-16,0 0 0,-21 1 16,21-1-16,-21 0 15,21 0-15,-21 0 16,0-21-16,21 21 16,-21 0-16,0 1 0,-1-1 15,1 0-15,21 0 0,-21 0 16,0 1-16,0-1 15,21 0-15,-22 0 0,22 0 16,0 0-16,0 0 16,-21 1-16,21-1 0,0 0 15,0 0-15,0 0 0,0 1 16,0-1-16,0 0 16,0 0-16,21 0 0,-21 0 15,22 0 1,-22 1-16,0-1 0,21 0 15,0-21-15,-21 21 0,21-21 16,0 21-16,1-21 16,-1 0-16,-21 22 0,21-22 15,0 0 1,-21 21-16,21-21 16,-21 21 15,-21-21-31,0 0 15,0 0 1,21 21-16,-21-21 16,-1 21-16,1-21 0,21 21 15,-21-21-15,0 21 16,21 1-16,-21-1 0,-1 0 16,22 0-16,0 0 15,0 1-15,0-1 16,0 0-16,0 0 0,22 0 15,-22 0-15,21 0 16,-21 22-16,21-22 0,-21 0 16,21 0-16,-21 1 0,21 20 15,1-21-15,-22 0 16,0 0-16,21 0 0,-21 22 16,21-22-16,-21 0 15,0 0-15,0 1 0,0-1 16,0 0-16,0 0 0,0 0 15,0 0-15,0 0 16,0 1-16,0-1 0,-21 0 16,21 0-16,-21 0 15,21 1-15,0-1 0,-22 0 16,1 0-16,21 0 0,-21 0 16,21 0-16,-21 1 15,0-1-15,-1 0 16,1 0-16,0-21 0,0 0 15,0 21-15,0-21 16,0 0-16,-1 22 0,1-22 16,0 0-16,0 0 15,0 0-15,-1 0 16,44 0 15,-1 0 0</inkml:trace>
  <inkml:trace contextRef="#ctx0" brushRef="#br0" timeOffset="1429">105 2752 0,'0'-21'15,"22"21"32,-1 0-47,0 0 16,0 21-16,22-21 16,-22 21-16,21-21 0,-21 21 15,21 0-15,-20 1 0,20-22 16,-21 21-16,0 0 15,1 0-15,-1 0 0,-21 0 16,0 0-16,0 1 16,0-1-16,0 0 0,-21 0 15,-1 0-15,1 1 0,-21-1 16,21 0-16,-1 0 16,-20 0-16,21 0 0,0 0 15,0 1-15,0-1 0,21 0 16,-22 0-16,22 0 15,0 1-15,0-1 0,-21 0 16,21 0-16,0 0 16,21 0-16,-21 0 15,22 1-15,-1-1 16,-21 0-16,21-21 16,0 21-16,0-21 15,0 0-15,0 21 0,1-21 16,-1 0-16,0 0 0,0 22 15,0-22-15,1 0 16,-1 0-16,0 0 16,-21 21 15,-21-21-31,0 21 0,-1 0 16,1-21-16,0 21 15,-21 0-15,20 0 16,1-21-16,0 22 0,0-1 15,21 0-15,-21 0 16,21 0-16,0 1 0,0-1 16,0 0-16,0 21 0,21-21 15,-21 0-15,0 22 16,21-22-16,-21 21 0,21-20 16,0 20-16,-21-21 15,0 21-15,22-21 0,-22 22 16,21-22-16,-21 21 0,0-20 15,0 20-15,0 0 16,0-21-16,-21 22 0,21-22 16,0 21-16,-22-21 15,22 1-15,-21 20 0,0-21 16,21 0-16,-21 0 0,0 0 16,21 1-16,-21-1 15,0-21-15,21 21 0,-22-21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3:24.765"/>
    </inkml:context>
    <inkml:brush xml:id="br0">
      <inkml:brushProperty name="width" value="0.05" units="cm"/>
      <inkml:brushProperty name="height" value="0.05" units="cm"/>
      <inkml:brushProperty name="fitToCurve" value="1"/>
    </inkml:brush>
  </inkml:definitions>
  <inkml:trace contextRef="#ctx0" brushRef="#br0">90 328 0,'-21'-22'16,"21"1"-16,-21 0 16,21 0-16,0 0 15,-22 0-15,22 42 32,0 0-17,0 21-15,0-21 16,0 22-16,0-1 0,0 1 15,-21-22-15,21 21 0,0-21 16,0 21-16,0-20 16,21-22-16,1 0 15,-22-22 1,21 1-16,-21 0 16,21 0-16,-21-21 0,21-1 15,-21 22-15,0-21 16,21 21-16,-21-22 0,22 22 15,-22 0-15,21 21 16,0 21 0,0 0-16,0-21 0,0 21 15,0 1-15,1-1 0,-1 0 16,0 0-16,0-21 16,22 0-16,-22 0 0,0 0 15,0 0-15,0-21 16,0 0-16,-21 0 0,21-1 15,-21 1-15,0-21 0,0 0 16,0-1-16,0 1 16,0 21-16,0-22 0,-21 22 15,21 0-15,0 0 16,0 42 0,0 0-1,21 22-15,1-22 16,-22 0-16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3:25.406"/>
    </inkml:context>
    <inkml:brush xml:id="br0">
      <inkml:brushProperty name="width" value="0.05" units="cm"/>
      <inkml:brushProperty name="height" value="0.05" units="cm"/>
      <inkml:brushProperty name="fitToCurve" value="1"/>
    </inkml:brush>
  </inkml:definitions>
  <inkml:trace contextRef="#ctx0" brushRef="#br0">4 65 0,'21'0'0,"0"0"16,0 0-16,-21 21 31,-21-21-15,21 21-16,-21-21 15,21 21-15,-21 0 16,21 0-16,0 1 0,0-1 16,0 0-16,0 0 15,0 0-15,21 1 16,0-22-16,0 0 16,0 0-16,-21-22 15,21 22-15,-21-21 0,21 21 16,-21-21-16,0 0 15,0 0-15,0-1 0,0 1 16,-21 0-16,21 0 0,-21 21 16,21-21-16,-21 21 15,21-21-15,0 0 16,21 21 0,0 0-16,0 0 15,22 0-15,-22-22 0,21 22 16,1 0-16,-1 0 15,-21 0-15,21 0 0,-20 0 16,-1 0-16,-21 22 16,0-1-1,-21 0 1,21 0-16,0 0 16,0 0-16,0 0 0,0 1 15,21-1 1,-21 0-16,21-21 0,0 21 15,0-21-15,22 0 0,-22 0 16,0 0-16,0-21 16,0 21-16,0-21 0,1 0 15,-22-1-15,0 1 0,0 0 16,-22 0-16,22-21 16,-21 21-16,0-1 0,-21 1 15,21 21-15,-22 0 16,22 0-16,0 0 0,0 0 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3:25.977"/>
    </inkml:context>
    <inkml:brush xml:id="br0">
      <inkml:brushProperty name="width" value="0.05" units="cm"/>
      <inkml:brushProperty name="height" value="0.05" units="cm"/>
      <inkml:brushProperty name="fitToCurve" value="1"/>
    </inkml:brush>
  </inkml:definitions>
  <inkml:trace contextRef="#ctx0" brushRef="#br0">27 106 0,'0'-22'16,"0"1"-1,-21 21-15,21-21 16,0 42-1,0 0-15,0 1 16,0-1-16,21 0 16,-21 0-16,21 0 15,0 1-15,0-1 0,1 0 16,-1-21-16,21 0 16,-21 0-16,21 0 0,-20-21 15,-1 0-15,21-1 0,-21 1 16,-21 0-16,22-21 15,-22 20-15,21 1 0,-21-21 16,0 21-16,21 21 16,-21 21-1,0 21-15,0 1 0,-21 20 16,21 1-16,-21 20 16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3:10.362"/>
    </inkml:context>
    <inkml:brush xml:id="br0">
      <inkml:brushProperty name="width" value="0.05" units="cm"/>
      <inkml:brushProperty name="height" value="0.05" units="cm"/>
      <inkml:brushProperty name="fitToCurve" value="1"/>
    </inkml:brush>
  </inkml:definitions>
  <inkml:trace contextRef="#ctx0" brushRef="#br0">192 2012 0,'21'0'16,"-21"-22"-16,-21 22 47,0 22-47,0-22 16,21 21-16,-21 0 15,0 21-15,21-20 0,-21-1 16,21 21-16,0-21 0,0 21 15,0-20-15,21-1 16,-21 0-16,21 0 0,0 0 16,0-21-16,-21 22 15,21-22-15,0 0 0,1-22 16,-1 22-16,0-21 0,-21 0 16,21 0-16,-21 0 15,21-1-15,-21 1 0,0 0 16,22 0-16,-22 0 15,0 0-15,21 21 16,-21 21 0,0 0-16,21 0 15,-21 0-15,21 0 0,-21 1 16,21-1-16,0 0 16,-21 0-16,21 0 0</inkml:trace>
  <inkml:trace contextRef="#ctx0" brushRef="#br0" timeOffset="661">743 2054 0,'0'-21'16,"-22"21"15,1 0-15,0 0-16,0 0 16,21 21-16,-21-21 0,21 21 15,-21 0 1,21 1-16,0-1 15,0 0 1,21-21-16,-21 21 0,21-21 16,0 0-16,0 0 0,0 0 15,1 0-15,-1 0 16,0 0-16,0 0 0,0-21 16,1 21-16,-22-21 15,21 0-15,-21-1 16,0 1-16,-21 0 15,-1 0 1,1 21-16,0 0 0,0 0 16,0 0-16,-1 0 15,1 21-15,21 0 0,0 0 16,-21 1-16,21-1 0,0 0 16,21 0-16,-21 21 15,21-21-15,1 1 0,-1-1 16,21 0-16,-21-21 15</inkml:trace>
  <inkml:trace contextRef="#ctx0" brushRef="#br0" timeOffset="2712">362 2922 0,'0'-21'16,"-22"0"-16,22-1 15,-21 22 1,21 22 0,0-1-16,0 0 0,0 0 15,0 0-15,0 0 16,0 22-16,0-22 0,21 21 15,1 22 1,-1-43-16,-21 0 0,21-21 16,0 21-16,0-21 0,1 0 15,-1 0-15,0 0 16,0-21-16,0 0 0,0 0 16,0 0-16,-21-1 0,22-20 15,-22 0-15,21 20 16,-21-20-16,0 21 0,0-21 15,0 21-15,0-1 16,-21 22-16,-1 0 16,22 22-16,0-1 15</inkml:trace>
  <inkml:trace contextRef="#ctx0" brushRef="#br0" timeOffset="3116">1102 2922 0,'0'-21'0,"22"21"0,-22-21 16,0-1-16,0 1 0,0 0 16,0 0-1,-22 0-15,1 21 16,0 0-1,0 21-15,-21-21 0,21 21 16,-1-21-16,1 21 0,0 0 16,0 1-16,21-1 15,0 0-15,0 0 0,21 0 16,0 0-16,0 0 0,22 1 16,-1-1-16,0-21 15,1 21-15,-1-21 0,0 21 16,-20-21-16,20 21 15,-21-21-15,0 22 16,-42-22 0,0 0-16,0 21 0,0-21 15,-22 21-15,1-21 0,-1 0 16,22 21-16,-21-21 16</inkml:trace>
  <inkml:trace contextRef="#ctx0" brushRef="#br0" timeOffset="7420">468 4382 0,'0'-21'16,"0"0"-1,-22 0-15,1 21 16,0 0-16,0 0 16,0 21-16,-1-21 15,1 21-15,0 0 0,0 22 16,21-22-16,-21 21 16,21-21-16,0 22 0,0-1 15,0-21-15,21 0 16,0 1-16,0-1 0,22-21 15,-1 0-15</inkml:trace>
  <inkml:trace contextRef="#ctx0" brushRef="#br0" timeOffset="7815">785 4213 0,'-21'-42'16,"0"21"-16,0-1 0,21 1 15,-22 0-15,22 42 16,0 0 0,22 22-16,-22-22 0,21 21 15,-21 0-15,21 1 16,-21-1-16,0-21 0,21 22 16,-21-22-16,0 0 0,0 0 15,0 0-15,0 0 16,21-21-1,-21-21 1,0 0-16,21 21 16,0-21-16,-21 0 0,22 0 15,-1 21-15,0-21 16,0 21-16,0 0 0,1 0 16,-22 21-16,21-21 15,-21 21-15,21 0 0,-21 0 16,21 0-16,-21 0 0,0 1 15,21-22-15,-21 21 16,21-21-16,0 0 0</inkml:trace>
  <inkml:trace contextRef="#ctx0" brushRef="#br0" timeOffset="8144">1335 4425 0,'22'-22'15,"-22"1"-15,21-21 0,-21 21 16,0 0-1,-21 0-15,-1 21 16,22 21-16,-21 0 16,21 0-16,-21 0 15,21 0-15,0 0 0,0 1 16,0 20-16,21-21 16,-21 0-16,21-21 15,1 22-15,-1-22 0,0 0 16,0-22-16,0 22 15,0-21-15,0 0 0,-21 0 16,22 0-16,-22-1 16,0-20-16,-22 21 0,22 0 15,-21 0-15,0 0 0,0-1 16,0 22-16,0 0 16,0 22-16,-1-22 0,22 21 15,0 0-15</inkml:trace>
  <inkml:trace contextRef="#ctx0" brushRef="#br0" timeOffset="8408">1886 4276 0,'21'-42'15,"-21"21"1,0 0-16,-21 21 15,0 0-15,-1 21 16,1-21-16,0 21 16,0 21-16,0-20 0,-1 20 15,1-21-15,21 22 16,0-1-16,0-21 0,0 21 16,21-21-16,22 1 0,-22-22 15,21 0-15,1 0 16,20 0-16,-21-22 0</inkml:trace>
  <inkml:trace contextRef="#ctx0" brushRef="#br0" timeOffset="8931">3029 4107 0,'0'-42'16,"-22"21"-16,22 0 16,0-1-16,0 44 47,0-1-47,0 0 0,22 0 15,-22 21-15,0 1 16,0-1-16,21 0 0,-21 1 15,0-22-15,0 21 0,21-21 16</inkml:trace>
  <inkml:trace contextRef="#ctx0" brushRef="#br0" timeOffset="9196">3515 4234 0,'0'-21'0,"0"0"15,21 42 17,-21 0-17,0 0 1,0 22-16,0-22 0,0 0 15,0 0-15,0 0 16,0 22-16,-21-43 0,21 21 16</inkml:trace>
  <inkml:trace contextRef="#ctx0" brushRef="#br0" timeOffset="9621">3727 3874 0,'0'-21'16,"0"0"-16,21 0 0,0 0 16,1 21-16,20-22 0,-21 22 15,22 0-15,-1 0 0,-21 0 16,21 0-16,1 0 15,-22 0-15,0 22 0,0-22 16,-21 21-16,0 0 0,-21 0 16,21 0-16,-42-21 15,20 22-15,1-1 0,-21 0 16,21 0-16,0-21 0,0 21 16,-1-21-16,22 21 15,22-21 1,-1 0-1,0 21-15,0-21 16,21 22-16,1-22 0,-1 21 16,43 21-16,-64-21 15,0-21-15,-21 43 16,-21-1-16,-21-21 16,-43 0-16</inkml:trace>
  <inkml:trace contextRef="#ctx0" brushRef="#br0" timeOffset="-9078">23 1080 0,'-21'0'16,"21"22"46,0-1-46,0 0 0,0 21-1,21-21-15,-21 22 0,0-1 16,21 0-16,-21 1 0,21-1 16,-21 0-16,0-21 15,21 22-15,-21-1 0,0-21 16,0 1-16,0-1 0,22 0 15</inkml:trace>
  <inkml:trace contextRef="#ctx0" brushRef="#br0" timeOffset="-8560">277 1377 0,'-21'0'16,"21"-22"0,0 1-16,0 0 15,0 0-15,21 21 47,-21 21-47,0 0 16,21 0-16,-21 1 0,0-1 15,0 0-15,21 0 0,-21 0 16,0 1-16,0-1 16,0 0-16,0-42 46,0 0-30,21-1-16,-21 1 16,0 0-16,0 0 0,22-22 15,-22 22-15,21 0 16,0 21-16,0-21 0,0 21 16,1 21-1,-1 0-15,0 0 0,-21 1 16,21 20-16,-21 0 0,0-20 15,21 20-15,-21-21 16,0 0-16,0 0 0</inkml:trace>
  <inkml:trace contextRef="#ctx0" brushRef="#br0" timeOffset="-8014">891 1440 0,'0'-21'0,"0"0"16,0 0 0,0-1-1,-21 1-15,21 0 0,0 0 16,-22 21-16,22-21 15,-21 0-15,0 21 16,0 0-16,0 0 16,0 21-16,21 0 15,-21 0-15,21 0 0,-22 0 16,22 22-16,0-22 16,0 0-16,0 0 0,0 1 15,0-1-15,22-21 0,-1 21 16,0-21-1,21-21-15,-21 21 16,0-21-16,1-1 0,-22 1 16,21-21-16,-21 21 15,21-22-15,-21 1 0,0 0 16,0-1-16,0 1 16,0 0-16,0 20 0,0 1 15,0 0-15,0 42 16,0 0-1,0 1-15,0 20 0,21 0 16,-21 1-16,0-1 16,21 0-16,-21-21 0,22 22 15,-22-1-15,21-21 16,-21 1-16,0-1 0</inkml:trace>
  <inkml:trace contextRef="#ctx0" brushRef="#br0" timeOffset="-7794">1103 1313 0,'0'-21'15,"0"0"-15,0 42 32,0 0-17,21 0-15,-21 0 16,0 1-16,21-1 15,-21 0-15,0 0 16,0 0-16,21 1 16</inkml:trace>
  <inkml:trace contextRef="#ctx0" brushRef="#br0" timeOffset="-7643">1166 1165 0,'0'-63'15,"0"41"1,0 1-16,0 42 31,0 1-31,0-1 16</inkml:trace>
  <inkml:trace contextRef="#ctx0" brushRef="#br0" timeOffset="-7134">1420 1334 0,'21'0'0,"0"0"16,-21-21-16,0 0 16,21 21-16,-21-21 15,0 0 1,-21 21-1,0-21-15,0 21 16,-21 0 0,21 0-1,-1 21-15,22 0 0,-21 0 16,0 21 0,21-21-16,0 1 0,0-1 15,0 0-15,0 0 0,0 0 16,21-21-1,-21 22-15,21-22 0,1 0 16,-1-22 0,0 1-16,0 0 15,0 0-15,-21 0 16,0-1-16,21-20 0,-21 21 16,0 0-16,0 0 0,0 0 15,0-1-15,0 44 31,21-1-15,-21 0-16,0 0 16,22 0-16,-22 0 0,21 0 15,-21 1-15,21-1 16,0-21-16,0 21 0</inkml:trace>
  <inkml:trace contextRef="#ctx0" brushRef="#br0" timeOffset="19013">256 1736 0,'21'0'15,"0"0"-15,0 0 16,0-21-16,43 21 15,-22 0-15,22-21 0,20 21 16,-20-21-16,21 21 0,-1-21 16,1 21-16,-21-21 15,-1 21-15,-21-21 16,1 21-16,-22 0 0,-21-22 16,-21 22-1</inkml:trace>
  <inkml:trace contextRef="#ctx0" brushRef="#br0" timeOffset="19384">319 1779 0,'22'0'16,"-1"0"-1,0 0-15,21-21 16,0 21-16,1 0 0,42-21 15,-22 21-15,22-22 16,21 22-16,-22-21 0,22 21 16,0-21-16,-22 21 0,-20-21 15,0 21-15,-1 0 16,-42-21-16,0 21 0,0 0 16,-42 0-1,21 21-15</inkml:trace>
  <inkml:trace contextRef="#ctx0" brushRef="#br0" timeOffset="-3419">2499 975 0,'0'-22'16,"0"44"31,22-22-47,-22 21 0,0 0 15,0 0 1,0 21-16,0-21 0,21 22 15,-21-22-15,0 21 0,0-20 16,0 20-16,0-21 16,0 0-16,21 0 0</inkml:trace>
  <inkml:trace contextRef="#ctx0" brushRef="#br0" timeOffset="-3059">2986 1271 0,'0'-21'16,"0"42"31,0 0-32,0 0-15,0 0 16,0 1-16,0-1 15,0 0-15,0 0 0,0 0 16,0 0-16,0 0 0</inkml:trace>
  <inkml:trace contextRef="#ctx0" brushRef="#br0" timeOffset="-2603">3346 1059 0,'0'-21'0,"-21"0"16,21 0-1,0 0-15,21-1 16,-21 1-16,21 21 16,-21-21-16,22 21 0,-1 0 15,0 0 1,0 0-16,0 0 0,-21 21 16,21-21-16,-21 21 0,0 1 15,0-1-15,0 0 16,0 21-16,-21-21 0,0 22 15,-21-22-15,21 21 0,-1-21 16,1 1-16,0-1 16,21 0-16,0 0 0,21 0 15,0-21 1,22 0-16,-1 0 0,21 0 16,1-21-16,21 21 0,-1 0 15,-20-21-15,-22 21 16</inkml:trace>
  <inkml:trace contextRef="#ctx0" brushRef="#br0" timeOffset="1797">2649 1906 0,'-22'-21'0,"22"-1"32,64-41 15,-22 63-47,-20 0 15,-1 0-15,0 0 0,0 0 16,0 0-16,-21 21 15,21-21-15,-21 21 0,21-21 16,-21 21-16,-21 1 16,0-22-16,21 21 15,-21 0-15,0-21 0,-21 21 16,20-21-16,1 21 16,0-21-16,42 0 46,0 0-46,1 0 16,-1 0-16,0 0 16,0 22-16,0-22 0,21 21 15,-20 0-15,-1 0 16,0 0-16,-21 0 16,0 0-16,-21-21 15,-22 22 1,1-22-16,0 0 0,0 21 15,-22-21-15</inkml:trace>
  <inkml:trace contextRef="#ctx0" brushRef="#br0" timeOffset="3961">2817 2540 0,'0'-21'16,"0"-1"0,0 44 30,0-1-30,0 0-16,21 0 16,-21 0-1,21-21-15,-21 22 0,22-22 16,-22 21 0,21-21-16,0 0 15,0 0-15,0 0 16,0 0-16,22 0 0,-22 0 15,0 0-15,0-21 16,0 21-16,1 0 0,-1-22 0,0 22 16,-21-21-16,21 0 15,-21 0-15,0 0 16,0-1-16,0 1 16,0 0-16,0 42 46,0 0-46,0 22 0,0-1 16,0 1-16,0 20 16,0 22-16,0-1 0,0 1 15</inkml:trace>
  <inkml:trace contextRef="#ctx0" brushRef="#br0" timeOffset="108541">3554 551 0,'-64'-21'16,"22"21"-16,21 0 15,-21 0-15,-1 0 16,1 21-16,21-21 0,-22 21 16,1-21-16,0 21 0,-1-21 15,1 22-15,0-1 16,-1 0-16,1-21 0,-21 21 15,20 0-15,1 1 0,-1-1 16,1 0-16,0 21 16,0-21-16,-1 0 0,1 22 15,-1-1-15,1-21 16,0 22-16,-22-1 0,22 0 16,0 1-16,20-1 0,-20 0 15,0 1-15,21 20 16,0-21-16,-1 1 0,1-1 15,21 1-15,0 20 16,0-21-16,0 1 0,0 20 16,0-20-16,21 20 0,-21-21 15,22 22-15,-22-1 16,21-20-16,0 20 0,0-21 16,0 1-16,21 20 15,-20-20-15,-1-1 0,0 0 16,21 1-16,-20-1 0,-1 0 15,21 1-15,-21 20 16,21-21-16,-20 1 0,20 20 16,-21-20-16,0-1 15,22 0-15,-22 1 0,21-1 16,0 0-16,-20-20 0,20 20 16,-21-21-16,22 21 15,-1-21-15,0 22 0,0-22 16,1 0-16,-1 0 15,22 1-15,-22-22 0,0 21 16,22-21-16,-1 0 0,1 0 16,-22-21-16,22 21 15,-1-22-15,1 22 0,-22-21 16,21 21-16,-20-21 16,20 0-16,-20 21 0,-1-21 15,21-1-15,-20 1 0,-1 0 16,1 0-16,-22 0 15,21 0-15,0-22 0,-21 22 16,22-21-16,-1-1 0,-21-20 16,22 21-16,-22-22 15,0 1-15,0-1 0,0 1 16,0-1-16,1 1 16,-22-1-16,0 1 0,0-22 15,0 21-15,0-20 16,-22-1-16,22 22 0,-21-22 15,0 0-15,0 1 0,21 20 16,-21 1-16,0-22 16,-22 21-16,22 1 0,0 0 15,-21 20-15,20-20 0,-20 20 16,21 1-16,-21 0 16,21 21-16,-22-22 0,1 22 15,-1 0-15,22 0 16,-21-1-16,0 1 0,-1 0 15,1 21-15,21-21 0,-22 0 16,1 21-16,21-21 16,-21 0-16,21 21 0,-1-22 15,1 1-15,0 21 16,0-21-16,0 0 0,-1 21 16,1-21-16,0 21 15,0-22-15,0 22 16,0 0-16,0 0 15,-1-21 1,1 21-16,0 0 16,0 0-16,0 0 15,-1 0 1,1 0 0,0 0-1,0 0 1</inkml:trace>
  <inkml:trace contextRef="#ctx0" brushRef="#br0" timeOffset="110557">5061 742 0,'-22'0'31,"22"21"-31,0 0 16,0 0-16,0 0 0,0 1 15,0-1-15,22 0 16,-22 21-16,21-21 0,-21 0 15,0 1-15,21-1 16,-42-42 0,0-22-1,-1 1-15,1 0 16,0-22-16,0 1 0,0-1 16,0-20-16,-1-22 15,1 21-15,0 0 0,21 1 16,0 20-16,21 1 0,22 20 15,-1 1-15,0 21 16,22 21-16,-22 21 0,22 21 16,-1-20-16,-20 41 15,-1-21-15,-21 1 0,21 20 16,-42 1-16,0-22 0,0 0 16,-21 1-16,0-1 15,0 0-15,-21-20 0,20-1 16,-20 0-16,0-21 15,20 0-15,1 0 0,0 0 16,0-21-16,21 0 0,0-1 16,0 1-16,0 0 15,21 0-15,0 21 0,0 0 16,22 0-16,-1 0 16,1 21-16,-1 0 0,0 0 15,0 22-15,22-22 0,-22 21 16,1-21-16,-1 22 15,0-22-15,-21 0 0,22 0 16</inkml:trace>
  <inkml:trace contextRef="#ctx0" brushRef="#br0" timeOffset="111568">5357 615 0,'-21'-21'15,"0"21"-15,42 0 16,0 0 0,0 0-16,22 0 0,-1 0 15,21 0-15,1-22 0,-1 22 16,1-21-16,-1 21 16,1-21-16,-1 21 0,-20-21 15,-1 21-15,-21-21 16,0-1-16,0 22 0,-21-21 15,0 0-15,-21 21 16,0-21-16,0 21 16,0 0-16,0 0 15,21 21-15,-21-21 16,21 21-16,0 0 0,0 1 16,0-1-16,0 21 15,0-21-15,21 1 0,0-1 16,0 0-16,0-21 0,0 21 15,0 0-15,22-21 16,-22 0-16,0 0 0,22 0 16,-22-21-16,0 21 0,0-21 15,0 0-15,-21 0 16,0-1-16,0 1 0,0-21 16,-21 21-16,0-22 15,0 22-15,0 0 0,-1-21 16,1 42-16,0 0 0,0 0 15,0 0 1,21 21-16,0 0 0,0 0 16,21 0-16,-21 0 15,21 1-15,0-22 0,0 21 16,1-21-16,20 0 0,-21 0 16,21 0-16,-21 0 15,22-21-15,-22 21 0,0-22 16,0 1-16,1 0 15,-1 0-15,-21 0 16,0 0-16,0 0 16,-21 21-1,21 21 1,0 0-16,0 0 16,21 0-1,0 0-15,-21 0 0,21 1 16,0-22-16,-21 21 15,21-21-15,0 0 0,1 0 16,-1 0-16,0 0 16,0 0-16,0-21 0,1 21 15,-1 0-15,0-22 0,0 22 16,-21-21 0,21 21-16,-21 21 31,21-21-31,-21 22 0,21-1 15,1-21-15,-1 21 0,0-21 16,0 21-16,22-21 16,-22 0-16,0 0 0,0 0 15,0 0-15,0-21 0,0 0 16,-21 0-16,22-1 16,-22-20-16,0 21 0,-22-42 15,1 20 1,0 22-16,21-21 0,-21 20 15,0 1-15,21 0 0,-21 21 16</inkml:trace>
  <inkml:trace contextRef="#ctx0" brushRef="#br0" timeOffset="111756">7220 128 0,'21'-21'15,"0"0"-15,-21-1 0,0 1 16,0 42 0,0 1-16,0-1 15,21 42-15,-21-21 16,21 22-16,1 21 0,-1-1 16,0 1-16,0 21 15</inkml:trace>
  <inkml:trace contextRef="#ctx0" brushRef="#br0" timeOffset="113470">5569 1144 0,'0'-21'0,"0"-1"0,0 1 16,0 0 0,21 21-1,0 0 16,0 21-31,0 0 16,-21 1-16,21-22 0,-21 21 16,22 0-16,-22 0 15,0 0-15,-22 22 0,22-22 16,-21 0-16,0 0 16,0 0-16,0 0 0,-21 1 15,-1 20-15,22-21 16,-21 0-16,-1 1 0,-20-1 15,21 0-15,-22-21 0,0 21 16,1 0-16,-22 0 16,22 0-16,-22-21 0,1 22 15,20-1-15,-21-21 16,22 0-16,-22 21 0,22-21 16,-1 0-16,22 0 0,-22 0 15,22-21-15,21 21 16,-22-21-16,1 21 0,21-22 15,-21 1-15,21 0 0,-1 0 16,-20-21-16,21 21 16,0-1-16,-1-20 0,1 0 15,21-1-15,-21 1 16,0 0-16,0-1 0,0 1 16,21 0-16,-21-1 0,21 1 15,-22 0-15,22 21 16,-21-22-16,21 1 0,-21-1 15,21 22-15,-21-21 16,0 21-16,-1-21 0,1 20 16,0 1-16,0 0 15,0 0-15,-21 0 0,20-1 16,-20 1-16,0 21 0,20-21 16,-20 0-16,0 21 15,0 0-15,-1-21 0,1 21 16,-1 0-16,1 0 0,0-21 15,0 21-15,20 0 16,-20 0-16,0 0 0,-1 21 16,22-21-16,-21 21 15,0-21-15,-1 21 0,22 0 16,-21 0-16,20 1 0,1-1 16,21 0-16,-21 21 15,21-20-15,0-1 0,0 0 16,0 0-16,0 0 15,21 0-15,-21 0 0,0 1 16,21-1-16,1-21 16</inkml:trace>
  <inkml:trace contextRef="#ctx0" brushRef="#br0" timeOffset="114089">2669 932 0,'21'-21'15,"0"0"-15,0-21 0,0 20 16,-21 1-16,0 0 16,-21 0-16,0 0 0,-21 21 15,0 0-15,-1 0 16,-20 0-16,20 21 0,-20 0 16,-1 21-16,1 1 0,20-1 15,1 0-15,0 22 16,21-1-16,21 1 0,0-1 15,21 22-15,21-21 16,0-22-16,1 0 0,42 0 16,-22 1-16,22-22 15,-1-21-15,-20 0 0,20-21 16,-20 0-16,0-1 0,-22-20 16,0 0-16,-21 0 15,-21-22-15,-21 0 0,0 1 16,-21 0-16,-22-1 0,1 0 15,-22 1-15,-21 21 16,21 21-16,1-1 0,-22 22 16,21 22-16,22 20 15,-1 21-15</inkml:trace>
  <inkml:trace contextRef="#ctx0" brushRef="#br0" timeOffset="115469">5442 1102 0,'-21'0'16,"21"21"15,21 0-31,-21 0 16,21 0-16,0 21 15,21 1-15,1 20 0,-22 1 16,21-1-16,1 22 15,-1 0-15,0-1 0,-21-20 16,22 20-16,-22 1 16,21 169-1,-42-190-15,0-1 16,0 1-16,0-22 16,-21 21-16,21-20 0,-21 20 15,21 1-15,-21-22 0,-1 0 16,1 1-16,0 20 15,0-20-15,0-22 0,-21 21 16,-1-21-16,1 22 16,-1-22-16,-20 0 0,21 0 15,-22 0-15,1 1 0,-1-22 16,-20 21-16,20-21 16,0 0-16,-20 21 0,-1-21 15,22 0-15,-22 0 16,22 0-16,-1 0 0,0 0 15,-20 21-15,20-21 0,1 0 16,-1 0-16,1 0 16,-1 0-16,1 0 0,-1 0 15,22 0-15,-21 0 16,20 21-16,-20-21 0,20 21 16,1-21-16,0 21 0,-1 1 15,1-1-15,0-21 16,20 21-16,1 0 0,-21 0 15,21 1-15,21-1 0,-21 0 16,0 0-16,-1 0 16,22 0-16,-21 0 0,21 1 15,-21 41 1,21-42-16,0 22 0,0-1 16,0-21-16,0 21 15,0-20-15,0 20 0,0-21 16,0 0-16,0 1 15,-21-1 1,0-42 15</inkml:trace>
  <inkml:trace contextRef="#ctx0" brushRef="#br0" timeOffset="115991">3494 3684 0,'-21'-21'0,"0"21"16,0-22-16,-21 22 15,20-21-15,-20 0 0,0 21 16,-1 0-16,1 0 0,0 0 16,-1 0-16,-20 21 15,20 0-15,-20 1 0,21 20 16,-1-21-16,-20 43 16,20-22-16,1 21 0,0 1 15,21 0-15,0 20 0,-1-20 16,22 20-16,0-20 15,22-1-15,-1 1 0,21-22 16,0 1-16,22-1 16,-1-21-16,1 0 0,-1 0 15,22-21-15,-21 0 0,20-21 16,1 0-16,-22-21 16,22 21-16,-43-43 0,22 22 15,-43-43-15,0 22 16,-21-22-16,0 0 0,-21 1 15,0-1-15,-22-21 0,1 43 16,0-22-16,-22 42 16,1 1-16,-1 0 0,1 42 15,-22 0-15,22 21 0,-1 0 16,1 0-16,-1 22 16</inkml:trace>
  <inkml:trace contextRef="#ctx0" brushRef="#br0" timeOffset="117858">5569 3134 0,'0'-22'16,"0"1"-16,0 0 15,0 0-15,21 21 16,0 0 0,-21 21-16,21 0 0,0 0 15,1 1-15,-1-1 16,0 0-16,0 0 0,0 21 16,-21-21-16,21 1 15,-21-1-15,0 0 0,21 0 16,-21 0-16,0-42 31,22 0-15,-22 0-16,0-22 0,21 22 15,0-21-15,-21 0 16,21-1-16,0 22 0,-21-21 16,22 21-16,-1-1 15,0 22-15,0 0 0,0 0 16,0 22-16,0-1 0,-21 0 15,22 0-15,-1 22 16,0-22-16,-21 0 0,21 0 16,-21 0-16,21-21 15,-21 21-15,22-21 0,-1 0 16</inkml:trace>
  <inkml:trace contextRef="#ctx0" brushRef="#br0" timeOffset="118151">6373 3028 0,'0'-22'0,"0"1"16,0 0-16,0 0 0,-21 0 16,0 21-1,21 21-15,-21 0 0,21 0 16,-22 22-16,22-22 16,0 21-16,0-21 0,0 22 15,22-22-15,-22 21 0,21-21 16,21 0-16,-21-21 15,0 0-15,0 0 0,1 0 16,-1 0-16,0-21 0,0 0 16,0 0-16,-21 0 15,0-21-15,0 20 0,0-20 16,-21 21-16,0-22 16,21 22-16,-21 0 0,0 21 15,-1 0-15,1 0 0,0 0 16</inkml:trace>
  <inkml:trace contextRef="#ctx0" brushRef="#br0" timeOffset="118301">6691 3049 0,'21'0'16,"0"0"-16,0 0 0,0 0 15,0 0-15,0 0 16,-21 21 15</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1:48.581"/>
    </inkml:context>
    <inkml:brush xml:id="br0">
      <inkml:brushProperty name="width" value="0.05" units="cm"/>
      <inkml:brushProperty name="height" value="0.05" units="cm"/>
      <inkml:brushProperty name="fitToCurve" value="1"/>
    </inkml:brush>
  </inkml:definitions>
  <inkml:trace contextRef="#ctx0" brushRef="#br0">43 2 0,'21'0'16,"0"0"-16,0 0 16,0 0-16,0 0 15,1 0-15,-1 0 0,21 0 16,-21 0-16,1 0 0,-1 0 15,0 22-15,0-22 16,-21 21-16,21-21 0,0 21 16,0 0-16,-21 0 15,0 0-15,22 0 0,-22 1 16,0-1-16,0 0 0,-22 0 16,22 0-16,-21 1 15,0-1-15,0 0 0,0 0 16,0 0-16,0-21 15,21 21-15,-22 0 0,1 1 16,0-1-16,0 0 0,21 0 16,-21 0-16,21 22 15,-22-22-15,22 0 0,0 0 16,-21 21-16,21-20 16,0-1-16,0 21 0,0-21 15,21 1-15,-21-1 0,22 21 16,-1-21-16,-21 0 15,42 22-15,-21-22 0,1 0 16,-1 0-16,21 0 0,-21 1 16,0-1-16,22 0 15,-22 0-15,0 0 0,0 0 16,0 0-16,1-21 16,-22 22-16,0-1 15,0 0 1,-22 0-16,22 0 15,-21-21-15,0 22 0,0 20 16,-85 42 0,43-20-1,41-22-15,1 1 16,0-22-16,0 21 0,21 0 16,0 1-16,0-22 0,0 21 15,0 1-15,21-22 16,0 21-16,-21 0 0,21 1 15,1-1-15,-22 1 0,21-1 16,-21-21-16,0 21 16,0 1-16,0-1 0,0 0 15,-21-20-15,-1 20 16,1 0-16,0 0 0,0 1 16,0-22-16,-1 21 0,1 1 15,0-22-15,0 0 16,0 0-16,0 0 0,0 0 15,-1-21 1,22-21 0,0 0-1,0 0-15,0-21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1:48.979"/>
    </inkml:context>
    <inkml:brush xml:id="br0">
      <inkml:brushProperty name="width" value="0.05" units="cm"/>
      <inkml:brushProperty name="height" value="0.05" units="cm"/>
      <inkml:brushProperty name="fitToCurve" value="1"/>
    </inkml:brush>
  </inkml:definitions>
  <inkml:trace contextRef="#ctx0" brushRef="#br0">0 519 0,'0'21'47,"0"0"-31,22 1-1,-22-1-15,0 0 0,0 0 16,0 22-16,21-1 0,-21-21 16,0 21-16,0-21 15,0 1-15,0-1 0,-21 0 16</inkml:trace>
  <inkml:trace contextRef="#ctx0" brushRef="#br0" timeOffset="163">43 75 0,'-21'-43'16,"21"22"0,-22 0-16,22 42 31</inkml:trace>
  <inkml:trace contextRef="#ctx0" brushRef="#br0" timeOffset="567">191 308 0,'0'21'31,"0"0"0,0 0-31,0 0 0,21 21 16,-21 1-16,0-22 0,21 21 15,-21 1-15,0-1 16,21-21-16,-21 21 0,0-20 16,0-1-16,-21-21 15,0 0 1,21-21-1,0-1-15,21 1 0,-21-21 16,21 21-16,0-21 0,1-1 16,20 1-16,-21 21 15,0-1-15,22 1 0,-22 21 16,0 0-16,0 0 0,-21 21 16,21 1-16,-21 20 15,21-21-15,-21 22 0,0-22 16,0 21-16,0-21 15,0 21-15,0-20 0,0-1 16</inkml:trace>
  <inkml:trace contextRef="#ctx0" brushRef="#br0" timeOffset="988">932 583 0,'21'-21'16,"0"-1"-16,-21-20 0,0 21 15,0 0-15,-21-1 0,0 1 16,-1 21-16,-20 0 16,21 21-16,-21 1 15,21-1-15,-22 0 0,22 21 16,0-20-16,0 20 16,-1-21-16,22 21 0,0-21 15,0 1-15,0-1 0,22-21 16,-1 21-16,21-21 15,-21 0-15,22-21 0,-1 21 16,-21-21-16,21-1 16,1-20-16,-22 0 0,21 0 15,-20-22-15,-1 0 0,0 1 16,-21 21-16,0-22 16,21 22-16,-21 21 0,0-1 15,-21 44 1,0-1-16,21 21 0,-21 22 15,-1-22-15,22 21 0,0 1 16,0 0-16,0-22 16,0 21-16,22-20 0,-1-22 15,0 21-15,0-21 16,0-21-16</inkml:trace>
  <inkml:trace contextRef="#ctx0" brushRef="#br0" timeOffset="1390">1292 604 0,'0'-21'16,"21"21"46,21 0-46,-21 0-16,0 0 0,22 0 15,-22 0-15,0 0 16,0-22-16,0 22 0,1-21 16,-22 0-16,0 0 15,-22 0-15,22 0 0,-21 0 16,0-1-16,-21 1 0,20 21 16,1-21-16,0 21 15,0 0-15,0 21 0,0 0 16,0 1-16,-1 20 15,22 0-15,0 0 0,0 1 16,0-1-16,22-21 0,-1 22 16,21-1-16,-21-21 15,21 0-15,22-21 0,-22 0 16,22 0-16,-22 0 16,0-21-16,1 0 0,-1-21 15</inkml:trace>
  <inkml:trace contextRef="#ctx0" brushRef="#br0" timeOffset="1744">1821 498 0,'0'-42'0,"-22"20"0,22-20 16,-21 21-16,0 21 16,0 0-1,21 21-15,0 0 0,21 0 16,-21 1-16,21 20 16,0-21-16,22 22 0,-22-22 15,0 21-15,22-21 16,-22 0-16,0 0 0,0 1 15,0-1-15,0-21 0,0 0 16,1 0 0,-22-21-16,0-1 15,21 1-15,-21-21 0,0 0 16,21 21-16,-21-22 16,0 1-16,0-1 0,21 22 15,-21-21-15,0 21 16,-21 21-16,0 21 15,0 0-15,-22 0 16,1 22-16,21-1 16,-21 0-16,-22 22 0,22-22 15,-22 22-15,1-1 16,-1-20-16,1-1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45.845"/>
    </inkml:context>
    <inkml:brush xml:id="br0">
      <inkml:brushProperty name="width" value="0.05" units="cm"/>
      <inkml:brushProperty name="height" value="0.05" units="cm"/>
      <inkml:brushProperty name="fitToCurve" value="1"/>
    </inkml:brush>
  </inkml:definitions>
  <inkml:trace contextRef="#ctx0" brushRef="#br0">0 42 0,'21'0'16,"-21"-21"0,21 21 31,-21-21 15,0 42-15,0 0-31,0 0-1,0 0-15,0 1 0,0 20 16,0 0-16,21-20 15,-21 20-15,0-21 0,0 0 16,0 0-16,0 0 0,0 1 16,21-1-16,-21 0 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48.658"/>
    </inkml:context>
    <inkml:brush xml:id="br0">
      <inkml:brushProperty name="width" value="0.05" units="cm"/>
      <inkml:brushProperty name="height" value="0.05" units="cm"/>
      <inkml:brushProperty name="fitToCurve" value="1"/>
    </inkml:brush>
  </inkml:definitions>
  <inkml:trace contextRef="#ctx0" brushRef="#br0">85 87 0,'-21'0'47,"21"-21"-47,-22-1 31,22 1 0,22 21-15,-1 0 0,0-21-16,0 21 15,0 0-15,0 0 16,0 0-16,1 0 0,-1 0 15,0 0-15,-21 21 0,21-21 16,-21 21-16,21-21 16,-21 22-16,0-1 0,-21-21 15,0 21-15,0 0 16,0 0-16,-22 1 0,22-1 16,-21 0-16,21-21 0,0 21 15,-1 0-15,1-21 16,0 21-16,42-21 31,0 0-31,1 0 0,-1 0 16,21 0-16,-21-21 15,21 21-15,1 0 0,-1-21 16,1 21-16,-1 0 16,0 0-16,-21 0 0,22 0 15,-22-21-15,0 21 0,0 0 16,0 0-16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49.482"/>
    </inkml:context>
    <inkml:brush xml:id="br0">
      <inkml:brushProperty name="width" value="0.05" units="cm"/>
      <inkml:brushProperty name="height" value="0.05" units="cm"/>
      <inkml:brushProperty name="fitToCurve" value="1"/>
    </inkml:brush>
  </inkml:definitions>
  <inkml:trace contextRef="#ctx0" brushRef="#br0">43 148 0,'0'-21'0,"0"0"15,0 0-15,0 0 16,21 21-16,-21-21 16,21 21-16,-21-21 0,21 21 15,0 0-15,0-22 16,1 22-16,-1 0 0,0 0 15,0 0-15,0 22 0,1-22 16,-1 21-16,0 0 16,-21 0-1,0 0-15,-21 0 16,0-21-16,21 21 0,-22 1 16,-20-1-16,21 0 15,0-21-15,-1 21 0,1 0 16,0-21-16,21 22 15,21-22 1,0 0 0,1 0-16,-1 0 15,0 0-15,0 0 16,0 0-16,1 21 0,-1-21 16,0 0-16,0 21 15,0-21-15,-21 21 0,0 0 16,0 0-16,-21-21 15,21 21-15,-21 1 16,-21-22-16,20 21 0,-20-21 16,21 0-16,-22 21 15,1-21-15,21 0 0,0 0 16,-21 0-16,20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53.035"/>
    </inkml:context>
    <inkml:brush xml:id="br0">
      <inkml:brushProperty name="width" value="0.05" units="cm"/>
      <inkml:brushProperty name="height" value="0.05" units="cm"/>
      <inkml:brushProperty name="fitToCurve" value="1"/>
    </inkml:brush>
  </inkml:definitions>
  <inkml:trace contextRef="#ctx0" brushRef="#br0">24 129 0,'0'-21'16,"0"-1"-1,22 22 1,-22-21-16,21 21 15,-21-21-15,21 21 16,0-21-16,0 21 0,0 0 16,0 0-16,1-21 0,-1 21 15,0 0-15,0 21 16,0 0-16,-21 0 16,0 0-16,0 22 15,-21-22-15,-21 0 0,21 0 16,-22 21-16,22-20 0,-21-1 15,21 0-15,0-21 16,-1 21-16,1-21 0,21 21 16,21-21-1,1 0-15,-1-21 16,21 21-16,0-21 0,1 21 16,-1-21-16,22 21 15,-22-21-15,0 21 0,-21 0 16,0 0-16,1 0 15,-1 0-15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04T12:32:53.671"/>
    </inkml:context>
    <inkml:brush xml:id="br0">
      <inkml:brushProperty name="width" value="0.05" units="cm"/>
      <inkml:brushProperty name="height" value="0.05" units="cm"/>
      <inkml:brushProperty name="fitToCurve" value="1"/>
    </inkml:brush>
  </inkml:definitions>
  <inkml:trace contextRef="#ctx0" brushRef="#br0">22 107 0,'0'-21'15,"-22"-1"-15,22 1 16,22 0 0,-1 21-1,0 0-15,0-21 16,0 21-16,0 0 0,0 0 15,1 21-15,-1-21 0,0 21 16,0-21-16,-21 21 16,0 1-16,0-1 15,-21 0 1,0-21-16,0 21 0,-1-21 16,22 21-16,-21-21 0,0 0 15,21 22-15,21-44 31,0 22-15,1-21-16,-1 21 0,0 0 16,21-21-16,-20 21 0,-1 0 15,21 0-15,-21 21 16,-21 0-16,21-21 0,-21 22 16,0-1-16,-21 0 15,0 0-15,0 0 16,-21 0-16,-1-21 15,1 21-15,-22 1 0,22-22 16,0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6/4/2021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6/4/2021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6/4/2021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6/4/2021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3.tiff"/><Relationship Id="rId5" Type="http://schemas.openxmlformats.org/officeDocument/2006/relationships/image" Target="../media/image42.tiff"/><Relationship Id="rId10" Type="http://schemas.openxmlformats.org/officeDocument/2006/relationships/image" Target="../media/image2.png"/><Relationship Id="rId4" Type="http://schemas.openxmlformats.org/officeDocument/2006/relationships/image" Target="../media/image41.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6.jpg"/><Relationship Id="rId7" Type="http://schemas.openxmlformats.org/officeDocument/2006/relationships/image" Target="../media/image4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image" Target="../media/image10.emf"/><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23.emf"/><Relationship Id="rId21" Type="http://schemas.openxmlformats.org/officeDocument/2006/relationships/image" Target="../media/image14.emf"/><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27.emf"/><Relationship Id="rId7" Type="http://schemas.openxmlformats.org/officeDocument/2006/relationships/image" Target="../media/image7.emf"/><Relationship Id="rId2" Type="http://schemas.openxmlformats.org/officeDocument/2006/relationships/image" Target="../media/image2.png"/><Relationship Id="rId16" Type="http://schemas.openxmlformats.org/officeDocument/2006/relationships/customXml" Target="../ink/ink7.xml"/><Relationship Id="rId29" Type="http://schemas.openxmlformats.org/officeDocument/2006/relationships/image" Target="../media/image18.emf"/><Relationship Id="rId11" Type="http://schemas.openxmlformats.org/officeDocument/2006/relationships/image" Target="../media/image9.emf"/><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2.emf"/><Relationship Id="rId40" Type="http://schemas.openxmlformats.org/officeDocument/2006/relationships/customXml" Target="../ink/ink19.xml"/><Relationship Id="rId45" Type="http://schemas.openxmlformats.org/officeDocument/2006/relationships/image" Target="../media/image26.emf"/><Relationship Id="rId5" Type="http://schemas.openxmlformats.org/officeDocument/2006/relationships/image" Target="../media/image6.emf"/><Relationship Id="rId15" Type="http://schemas.openxmlformats.org/officeDocument/2006/relationships/image" Target="../media/image11.emf"/><Relationship Id="rId23" Type="http://schemas.openxmlformats.org/officeDocument/2006/relationships/image" Target="../media/image15.emf"/><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28.emf"/><Relationship Id="rId10" Type="http://schemas.openxmlformats.org/officeDocument/2006/relationships/customXml" Target="../ink/ink4.xml"/><Relationship Id="rId19" Type="http://schemas.openxmlformats.org/officeDocument/2006/relationships/image" Target="../media/image13.emf"/><Relationship Id="rId31" Type="http://schemas.openxmlformats.org/officeDocument/2006/relationships/image" Target="../media/image19.emf"/><Relationship Id="rId44" Type="http://schemas.openxmlformats.org/officeDocument/2006/relationships/customXml" Target="../ink/ink21.xml"/><Relationship Id="rId4" Type="http://schemas.openxmlformats.org/officeDocument/2006/relationships/customXml" Target="../ink/ink1.xml"/><Relationship Id="rId9" Type="http://schemas.openxmlformats.org/officeDocument/2006/relationships/image" Target="../media/image8.emf"/><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7.emf"/><Relationship Id="rId30" Type="http://schemas.openxmlformats.org/officeDocument/2006/relationships/customXml" Target="../ink/ink14.xml"/><Relationship Id="rId35" Type="http://schemas.openxmlformats.org/officeDocument/2006/relationships/image" Target="../media/image21.emf"/><Relationship Id="rId43" Type="http://schemas.openxmlformats.org/officeDocument/2006/relationships/image" Target="../media/image25.emf"/><Relationship Id="rId48" Type="http://schemas.openxmlformats.org/officeDocument/2006/relationships/customXml" Target="../ink/ink23.xml"/><Relationship Id="rId8" Type="http://schemas.openxmlformats.org/officeDocument/2006/relationships/customXml" Target="../ink/ink3.xml"/><Relationship Id="rId3" Type="http://schemas.openxmlformats.org/officeDocument/2006/relationships/image" Target="../media/image5.png"/><Relationship Id="rId12" Type="http://schemas.openxmlformats.org/officeDocument/2006/relationships/customXml" Target="../ink/ink5.xml"/><Relationship Id="rId17" Type="http://schemas.openxmlformats.org/officeDocument/2006/relationships/image" Target="../media/image12.emf"/><Relationship Id="rId25" Type="http://schemas.openxmlformats.org/officeDocument/2006/relationships/image" Target="../media/image16.emf"/><Relationship Id="rId33" Type="http://schemas.openxmlformats.org/officeDocument/2006/relationships/image" Target="../media/image20.emf"/><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24.emf"/><Relationship Id="rId1" Type="http://schemas.openxmlformats.org/officeDocument/2006/relationships/slideLayout" Target="../slideLayouts/slideLayout7.xml"/><Relationship Id="rId6" Type="http://schemas.openxmlformats.org/officeDocument/2006/relationships/customXml" Target="../ink/ink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0.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2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E241F4-CEFE-4F92-910E-A869C15DD776}"/>
              </a:ext>
            </a:extLst>
          </p:cNvPr>
          <p:cNvSpPr txBox="1"/>
          <p:nvPr/>
        </p:nvSpPr>
        <p:spPr>
          <a:xfrm>
            <a:off x="292608" y="813816"/>
            <a:ext cx="11667744" cy="2862322"/>
          </a:xfrm>
          <a:prstGeom prst="rect">
            <a:avLst/>
          </a:prstGeom>
          <a:noFill/>
        </p:spPr>
        <p:txBody>
          <a:bodyPr wrap="square" rtlCol="0">
            <a:spAutoFit/>
          </a:bodyPr>
          <a:lstStyle/>
          <a:p>
            <a:pPr marL="285750" indent="-285750">
              <a:buFontTx/>
              <a:buChar char="-"/>
            </a:pPr>
            <a:r>
              <a:rPr lang="en-US" dirty="0"/>
              <a:t>The HANA Box is both read and write optimized</a:t>
            </a:r>
          </a:p>
          <a:p>
            <a:pPr marL="285750" indent="-285750">
              <a:buFontTx/>
              <a:buChar char="-"/>
            </a:pPr>
            <a:r>
              <a:rPr lang="en-US" dirty="0"/>
              <a:t>HANA system is a hybrid database </a:t>
            </a:r>
          </a:p>
          <a:p>
            <a:pPr marL="285750" indent="-285750">
              <a:buFontTx/>
              <a:buChar char="-"/>
            </a:pPr>
            <a:r>
              <a:rPr lang="en-US" dirty="0"/>
              <a:t>We can now run our ERP on HANA and simultaneously read data efficiently</a:t>
            </a:r>
          </a:p>
          <a:p>
            <a:pPr marL="285750" indent="-285750">
              <a:buFontTx/>
              <a:buChar char="-"/>
            </a:pPr>
            <a:r>
              <a:rPr lang="en-US" dirty="0"/>
              <a:t>This brings us to conclusion to directly build analytics on top of HANA as primary DB</a:t>
            </a:r>
          </a:p>
          <a:p>
            <a:pPr marL="285750" indent="-285750">
              <a:buFontTx/>
              <a:buChar char="-"/>
            </a:pPr>
            <a:r>
              <a:rPr lang="en-US" dirty="0"/>
              <a:t>It brings down complexity in architecture</a:t>
            </a:r>
          </a:p>
          <a:p>
            <a:pPr marL="285750" indent="-285750">
              <a:buFontTx/>
              <a:buChar char="-"/>
            </a:pPr>
            <a:r>
              <a:rPr lang="en-US" dirty="0"/>
              <a:t>Now we don’t need to pay for BW anymore</a:t>
            </a:r>
          </a:p>
          <a:p>
            <a:pPr marL="285750" indent="-285750">
              <a:buFontTx/>
              <a:buChar char="-"/>
            </a:pPr>
            <a:r>
              <a:rPr lang="en-US" dirty="0"/>
              <a:t>We can do analytics like BW, directly on REAL-TIME data</a:t>
            </a:r>
          </a:p>
          <a:p>
            <a:pPr marL="285750" indent="-285750">
              <a:buFontTx/>
              <a:buChar char="-"/>
            </a:pPr>
            <a:r>
              <a:rPr lang="en-US" dirty="0"/>
              <a:t>No need to replication</a:t>
            </a:r>
          </a:p>
          <a:p>
            <a:r>
              <a:rPr lang="en-US" dirty="0"/>
              <a:t>If your company usage S/4HANA, you will be able to perform analytics on real-time data using built in tools called S/4HANA Embedded Analytics.</a:t>
            </a:r>
          </a:p>
        </p:txBody>
      </p:sp>
      <p:sp>
        <p:nvSpPr>
          <p:cNvPr id="3" name="Rectangle 2">
            <a:extLst>
              <a:ext uri="{FF2B5EF4-FFF2-40B4-BE49-F238E27FC236}">
                <a16:creationId xmlns:a16="http://schemas.microsoft.com/office/drawing/2014/main" id="{33DD06B9-87BF-4CE8-80E0-E6C931691E47}"/>
              </a:ext>
            </a:extLst>
          </p:cNvPr>
          <p:cNvSpPr/>
          <p:nvPr/>
        </p:nvSpPr>
        <p:spPr>
          <a:xfrm>
            <a:off x="841248" y="3886200"/>
            <a:ext cx="1874520" cy="1901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a:t>
            </a:r>
            <a:r>
              <a:rPr lang="en-US" dirty="0" err="1"/>
              <a:t>brower</a:t>
            </a:r>
            <a:endParaRPr lang="en-US" dirty="0"/>
          </a:p>
        </p:txBody>
      </p:sp>
      <p:sp>
        <p:nvSpPr>
          <p:cNvPr id="4" name="Rectangle 3">
            <a:extLst>
              <a:ext uri="{FF2B5EF4-FFF2-40B4-BE49-F238E27FC236}">
                <a16:creationId xmlns:a16="http://schemas.microsoft.com/office/drawing/2014/main" id="{9EFEC55C-225B-4CC9-8E46-F5F62821675E}"/>
              </a:ext>
            </a:extLst>
          </p:cNvPr>
          <p:cNvSpPr/>
          <p:nvPr/>
        </p:nvSpPr>
        <p:spPr>
          <a:xfrm>
            <a:off x="3029712" y="3886200"/>
            <a:ext cx="1874520" cy="1901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KPI modeler</a:t>
            </a:r>
          </a:p>
        </p:txBody>
      </p:sp>
      <p:sp>
        <p:nvSpPr>
          <p:cNvPr id="5" name="Rectangle 4">
            <a:extLst>
              <a:ext uri="{FF2B5EF4-FFF2-40B4-BE49-F238E27FC236}">
                <a16:creationId xmlns:a16="http://schemas.microsoft.com/office/drawing/2014/main" id="{AE24C033-05E6-46BB-B37F-043E83346648}"/>
              </a:ext>
            </a:extLst>
          </p:cNvPr>
          <p:cNvSpPr/>
          <p:nvPr/>
        </p:nvSpPr>
        <p:spPr>
          <a:xfrm>
            <a:off x="5209032" y="3886200"/>
            <a:ext cx="1874520" cy="1901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pages</a:t>
            </a:r>
          </a:p>
        </p:txBody>
      </p:sp>
      <p:sp>
        <p:nvSpPr>
          <p:cNvPr id="6" name="Rectangle 5">
            <a:extLst>
              <a:ext uri="{FF2B5EF4-FFF2-40B4-BE49-F238E27FC236}">
                <a16:creationId xmlns:a16="http://schemas.microsoft.com/office/drawing/2014/main" id="{67DABAE6-8F08-4759-A144-0A07D145139A}"/>
              </a:ext>
            </a:extLst>
          </p:cNvPr>
          <p:cNvSpPr/>
          <p:nvPr/>
        </p:nvSpPr>
        <p:spPr>
          <a:xfrm>
            <a:off x="7504176" y="3886200"/>
            <a:ext cx="1874520" cy="1901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 List Page</a:t>
            </a:r>
          </a:p>
        </p:txBody>
      </p:sp>
      <p:sp>
        <p:nvSpPr>
          <p:cNvPr id="7" name="Rectangle 6">
            <a:extLst>
              <a:ext uri="{FF2B5EF4-FFF2-40B4-BE49-F238E27FC236}">
                <a16:creationId xmlns:a16="http://schemas.microsoft.com/office/drawing/2014/main" id="{8FFF01A9-6416-47A2-B172-4F204022CF67}"/>
              </a:ext>
            </a:extLst>
          </p:cNvPr>
          <p:cNvSpPr/>
          <p:nvPr/>
        </p:nvSpPr>
        <p:spPr>
          <a:xfrm>
            <a:off x="9863328" y="3886200"/>
            <a:ext cx="1874520" cy="1901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path framework</a:t>
            </a:r>
          </a:p>
        </p:txBody>
      </p:sp>
    </p:spTree>
    <p:extLst>
      <p:ext uri="{BB962C8B-B14F-4D97-AF65-F5344CB8AC3E}">
        <p14:creationId xmlns:p14="http://schemas.microsoft.com/office/powerpoint/2010/main" val="3902099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11302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Job Roles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45BF8594-F608-40F5-B838-914041506303}"/>
              </a:ext>
            </a:extLst>
          </p:cNvPr>
          <p:cNvSpPr txBox="1"/>
          <p:nvPr/>
        </p:nvSpPr>
        <p:spPr>
          <a:xfrm>
            <a:off x="272219" y="977031"/>
            <a:ext cx="3342018" cy="2554545"/>
          </a:xfrm>
          <a:prstGeom prst="rect">
            <a:avLst/>
          </a:prstGeom>
          <a:noFill/>
        </p:spPr>
        <p:txBody>
          <a:bodyPr wrap="square" rtlCol="0">
            <a:spAutoFit/>
          </a:bodyPr>
          <a:lstStyle/>
          <a:p>
            <a:r>
              <a:rPr lang="en-US" sz="1600" b="1" dirty="0"/>
              <a:t>HANA Administrator</a:t>
            </a:r>
          </a:p>
          <a:p>
            <a:pPr marL="285750" indent="-285750" algn="just">
              <a:buFont typeface="Arial" panose="020B0604020202020204" pitchFamily="34" charset="0"/>
              <a:buChar char="•"/>
            </a:pPr>
            <a:r>
              <a:rPr lang="en-US" sz="1600" dirty="0"/>
              <a:t>Install HANA Box</a:t>
            </a:r>
          </a:p>
          <a:p>
            <a:pPr marL="285750" indent="-285750" algn="just">
              <a:buFont typeface="Arial" panose="020B0604020202020204" pitchFamily="34" charset="0"/>
              <a:buChar char="•"/>
            </a:pPr>
            <a:r>
              <a:rPr lang="en-US" sz="1600" dirty="0"/>
              <a:t>Decide Which computer to install and how to connect to ERP</a:t>
            </a:r>
          </a:p>
          <a:p>
            <a:pPr marL="285750" indent="-285750" algn="just">
              <a:buFont typeface="Arial" panose="020B0604020202020204" pitchFamily="34" charset="0"/>
              <a:buChar char="•"/>
            </a:pPr>
            <a:r>
              <a:rPr lang="en-US" sz="1600" dirty="0"/>
              <a:t>Manage HANA Users</a:t>
            </a:r>
          </a:p>
          <a:p>
            <a:pPr marL="285750" indent="-285750" algn="just">
              <a:buFont typeface="Arial" panose="020B0604020202020204" pitchFamily="34" charset="0"/>
              <a:buChar char="•"/>
            </a:pPr>
            <a:r>
              <a:rPr lang="en-US" sz="1600" dirty="0"/>
              <a:t>Manage HANA Security</a:t>
            </a:r>
          </a:p>
          <a:p>
            <a:pPr marL="285750" indent="-285750" algn="just">
              <a:buFont typeface="Arial" panose="020B0604020202020204" pitchFamily="34" charset="0"/>
              <a:buChar char="•"/>
            </a:pPr>
            <a:r>
              <a:rPr lang="en-US" sz="1600" dirty="0"/>
              <a:t>Create DB Backups</a:t>
            </a:r>
          </a:p>
          <a:p>
            <a:pPr marL="285750" indent="-285750" algn="just">
              <a:buFont typeface="Arial" panose="020B0604020202020204" pitchFamily="34" charset="0"/>
              <a:buChar char="•"/>
            </a:pPr>
            <a:r>
              <a:rPr lang="en-US" sz="1600" dirty="0"/>
              <a:t>Monitoring System</a:t>
            </a:r>
          </a:p>
          <a:p>
            <a:pPr marL="285750" indent="-285750" algn="just">
              <a:buFont typeface="Arial" panose="020B0604020202020204" pitchFamily="34" charset="0"/>
              <a:buChar char="•"/>
            </a:pPr>
            <a:r>
              <a:rPr lang="en-US" sz="1600" dirty="0"/>
              <a:t>System Security</a:t>
            </a:r>
          </a:p>
          <a:p>
            <a:pPr marL="285750" indent="-285750" algn="just">
              <a:buFont typeface="Arial" panose="020B0604020202020204" pitchFamily="34" charset="0"/>
              <a:buChar char="•"/>
            </a:pPr>
            <a:r>
              <a:rPr lang="en-US" sz="1600" dirty="0"/>
              <a:t>DB Monitoring and Restore</a:t>
            </a:r>
          </a:p>
        </p:txBody>
      </p:sp>
      <p:sp>
        <p:nvSpPr>
          <p:cNvPr id="9" name="TextBox 8">
            <a:extLst>
              <a:ext uri="{FF2B5EF4-FFF2-40B4-BE49-F238E27FC236}">
                <a16:creationId xmlns:a16="http://schemas.microsoft.com/office/drawing/2014/main" id="{DF81C328-1F86-4402-9114-129077204F3D}"/>
              </a:ext>
            </a:extLst>
          </p:cNvPr>
          <p:cNvSpPr txBox="1"/>
          <p:nvPr/>
        </p:nvSpPr>
        <p:spPr>
          <a:xfrm>
            <a:off x="3883204" y="977031"/>
            <a:ext cx="3689171" cy="3293209"/>
          </a:xfrm>
          <a:prstGeom prst="rect">
            <a:avLst/>
          </a:prstGeom>
          <a:noFill/>
        </p:spPr>
        <p:txBody>
          <a:bodyPr wrap="square" rtlCol="0">
            <a:spAutoFit/>
          </a:bodyPr>
          <a:lstStyle/>
          <a:p>
            <a:pPr algn="just"/>
            <a:r>
              <a:rPr lang="en-US" sz="1600" b="1" dirty="0"/>
              <a:t>HANA Consultants</a:t>
            </a:r>
          </a:p>
          <a:p>
            <a:pPr marL="285750" indent="-285750" algn="just">
              <a:buFont typeface="Arial" panose="020B0604020202020204" pitchFamily="34" charset="0"/>
              <a:buChar char="•"/>
            </a:pPr>
            <a:r>
              <a:rPr lang="en-US" sz="1600" dirty="0"/>
              <a:t>Move data from one DB system to another DB system ETL</a:t>
            </a:r>
          </a:p>
          <a:p>
            <a:pPr marL="285750" indent="-285750" algn="just">
              <a:buFont typeface="Arial" panose="020B0604020202020204" pitchFamily="34" charset="0"/>
              <a:buChar char="•"/>
            </a:pPr>
            <a:r>
              <a:rPr lang="en-US" sz="1600" b="1" dirty="0"/>
              <a:t>Data Modeling</a:t>
            </a:r>
          </a:p>
          <a:p>
            <a:pPr marL="285750" indent="-285750" algn="just">
              <a:buFont typeface="Arial" panose="020B0604020202020204" pitchFamily="34" charset="0"/>
              <a:buChar char="•"/>
            </a:pPr>
            <a:r>
              <a:rPr lang="en-US" sz="1600" dirty="0"/>
              <a:t>Reporting on HANA using OLAP</a:t>
            </a:r>
          </a:p>
          <a:p>
            <a:pPr marL="285750" indent="-285750" algn="just">
              <a:buFont typeface="Arial" panose="020B0604020202020204" pitchFamily="34" charset="0"/>
              <a:buChar char="•"/>
            </a:pPr>
            <a:endParaRPr lang="en-US" sz="1600" dirty="0"/>
          </a:p>
          <a:p>
            <a:pPr algn="just"/>
            <a:r>
              <a:rPr lang="en-US" sz="1600" b="1" dirty="0"/>
              <a:t>HANA Developer (Native)</a:t>
            </a:r>
          </a:p>
          <a:p>
            <a:pPr marL="285750" indent="-285750" algn="just">
              <a:buFont typeface="Arial" panose="020B0604020202020204" pitchFamily="34" charset="0"/>
              <a:buChar char="•"/>
            </a:pPr>
            <a:r>
              <a:rPr lang="en-US" sz="1600" dirty="0"/>
              <a:t>In your co. there is NO ABAP system just HANA Box</a:t>
            </a:r>
          </a:p>
          <a:p>
            <a:pPr marL="285750" indent="-285750" algn="just">
              <a:buFont typeface="Arial" panose="020B0604020202020204" pitchFamily="34" charset="0"/>
              <a:buChar char="•"/>
            </a:pPr>
            <a:r>
              <a:rPr lang="en-US" sz="1600" dirty="0"/>
              <a:t>Native HANA Apps using HDI, Containers, Java, NodeJS, XSJS</a:t>
            </a:r>
          </a:p>
          <a:p>
            <a:pPr marL="285750" indent="-285750" algn="just">
              <a:buFont typeface="Arial" panose="020B0604020202020204" pitchFamily="34" charset="0"/>
              <a:buChar char="•"/>
            </a:pPr>
            <a:r>
              <a:rPr lang="en-US" sz="1600" dirty="0"/>
              <a:t>XSODATA</a:t>
            </a:r>
          </a:p>
          <a:p>
            <a:pPr marL="285750" indent="-285750" algn="just">
              <a:buFont typeface="Arial" panose="020B0604020202020204" pitchFamily="34" charset="0"/>
              <a:buChar char="•"/>
            </a:pPr>
            <a:r>
              <a:rPr lang="en-US" sz="1600" dirty="0"/>
              <a:t>HANA CDS .hdbcds, hdbdd, …</a:t>
            </a:r>
          </a:p>
        </p:txBody>
      </p:sp>
      <p:sp>
        <p:nvSpPr>
          <p:cNvPr id="12" name="TextBox 11">
            <a:extLst>
              <a:ext uri="{FF2B5EF4-FFF2-40B4-BE49-F238E27FC236}">
                <a16:creationId xmlns:a16="http://schemas.microsoft.com/office/drawing/2014/main" id="{F39A58BF-848E-4D11-915A-99EA7436BB45}"/>
              </a:ext>
            </a:extLst>
          </p:cNvPr>
          <p:cNvSpPr txBox="1"/>
          <p:nvPr/>
        </p:nvSpPr>
        <p:spPr>
          <a:xfrm>
            <a:off x="7841343" y="977031"/>
            <a:ext cx="3982915" cy="5509200"/>
          </a:xfrm>
          <a:prstGeom prst="rect">
            <a:avLst/>
          </a:prstGeom>
          <a:noFill/>
        </p:spPr>
        <p:txBody>
          <a:bodyPr wrap="square" rtlCol="0">
            <a:spAutoFit/>
          </a:bodyPr>
          <a:lstStyle/>
          <a:p>
            <a:r>
              <a:rPr lang="en-US" sz="1600" b="1" dirty="0"/>
              <a:t>ABAP on HANA Developer</a:t>
            </a:r>
          </a:p>
          <a:p>
            <a:pPr marL="342900" indent="-342900" algn="just">
              <a:buAutoNum type="arabicPeriod"/>
            </a:pPr>
            <a:r>
              <a:rPr lang="en-US" sz="1600" dirty="0"/>
              <a:t>After we move to HANA DB will my custom code work as before.</a:t>
            </a:r>
          </a:p>
          <a:p>
            <a:pPr marL="342900" indent="-342900" algn="just">
              <a:buAutoNum type="arabicPeriod"/>
            </a:pPr>
            <a:r>
              <a:rPr lang="en-US" sz="1600" dirty="0"/>
              <a:t>Once the move is complete, can we analyze programs which are taking more time then expected. </a:t>
            </a:r>
          </a:p>
          <a:p>
            <a:pPr marL="342900" indent="-342900" algn="just">
              <a:buAutoNum type="arabicPeriod"/>
            </a:pPr>
            <a:r>
              <a:rPr lang="en-US" sz="1600" dirty="0"/>
              <a:t>Can you optimize them as you mentioned HANA Is faster, parallel processing..</a:t>
            </a:r>
          </a:p>
          <a:p>
            <a:pPr marL="342900" indent="-342900" algn="just">
              <a:buAutoNum type="arabicPeriod"/>
            </a:pPr>
            <a:r>
              <a:rPr lang="en-US" sz="1600" dirty="0"/>
              <a:t>Leverage full power of code to data paradigm</a:t>
            </a:r>
          </a:p>
          <a:p>
            <a:pPr marL="342900" indent="-342900" algn="just">
              <a:buAutoNum type="arabicPeriod"/>
            </a:pPr>
            <a:r>
              <a:rPr lang="en-US" sz="1600" dirty="0"/>
              <a:t>If we tomorrow move to S/4HANA, will my code work?</a:t>
            </a:r>
          </a:p>
          <a:p>
            <a:pPr marL="342900" indent="-342900" algn="just">
              <a:buAutoNum type="arabicPeriod"/>
            </a:pPr>
            <a:r>
              <a:rPr lang="en-US" sz="1600" dirty="0"/>
              <a:t>Hey! I attended teched last year, they were yelling CDS view.</a:t>
            </a:r>
          </a:p>
          <a:p>
            <a:pPr marL="342900" indent="-342900" algn="just">
              <a:buAutoNum type="arabicPeriod"/>
            </a:pPr>
            <a:r>
              <a:rPr lang="en-US" sz="1600" dirty="0"/>
              <a:t>How can we leverage SAP’s ABAP stack to build HANA optimized apps</a:t>
            </a:r>
          </a:p>
          <a:p>
            <a:pPr marL="342900" indent="-342900" algn="just">
              <a:buAutoNum type="arabicPeriod"/>
            </a:pPr>
            <a:r>
              <a:rPr lang="en-US" sz="1600" dirty="0"/>
              <a:t>Can I use latest SAP Fiori UX to build ABAP app on S/4HANA</a:t>
            </a:r>
          </a:p>
          <a:p>
            <a:pPr marL="342900" indent="-342900" algn="just">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a16="http://schemas.microsoft.com/office/drawing/2014/main"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804" y="4032421"/>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Installation &amp; Setup of ADT on Eclipse</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a16="http://schemas.microsoft.com/office/drawing/2014/main"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a16="http://schemas.microsoft.com/office/drawing/2014/main"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a16="http://schemas.microsoft.com/office/drawing/2014/main"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a16="http://schemas.microsoft.com/office/drawing/2014/main"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a16="http://schemas.microsoft.com/office/drawing/2014/main"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a16="http://schemas.microsoft.com/office/drawing/2014/main"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a16="http://schemas.microsoft.com/office/drawing/2014/main"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a16="http://schemas.microsoft.com/office/drawing/2014/main"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a16="http://schemas.microsoft.com/office/drawing/2014/main"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a16="http://schemas.microsoft.com/office/drawing/2014/main"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a16="http://schemas.microsoft.com/office/drawing/2014/main"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a16="http://schemas.microsoft.com/office/drawing/2014/main"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a16="http://schemas.microsoft.com/office/drawing/2014/main"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a16="http://schemas.microsoft.com/office/drawing/2014/main"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a16="http://schemas.microsoft.com/office/drawing/2014/main"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a16="http://schemas.microsoft.com/office/drawing/2014/main"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a16="http://schemas.microsoft.com/office/drawing/2014/main"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a16="http://schemas.microsoft.com/office/drawing/2014/main"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a16="http://schemas.microsoft.com/office/drawing/2014/main"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a16="http://schemas.microsoft.com/office/drawing/2014/main"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a16="http://schemas.microsoft.com/office/drawing/2014/main"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a16="http://schemas.microsoft.com/office/drawing/2014/main"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a16="http://schemas.microsoft.com/office/drawing/2014/main"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a16="http://schemas.microsoft.com/office/drawing/2014/main"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a16="http://schemas.microsoft.com/office/drawing/2014/main"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a16="http://schemas.microsoft.com/office/drawing/2014/main"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a16="http://schemas.microsoft.com/office/drawing/2014/main"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a16="http://schemas.microsoft.com/office/drawing/2014/main"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a16="http://schemas.microsoft.com/office/drawing/2014/main"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a16="http://schemas.microsoft.com/office/drawing/2014/main"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a16="http://schemas.microsoft.com/office/drawing/2014/main"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a16="http://schemas.microsoft.com/office/drawing/2014/main"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a16="http://schemas.microsoft.com/office/drawing/2014/main"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a16="http://schemas.microsoft.com/office/drawing/2014/main"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a16="http://schemas.microsoft.com/office/drawing/2014/main"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a16="http://schemas.microsoft.com/office/drawing/2014/main"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a16="http://schemas.microsoft.com/office/drawing/2014/main"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a16="http://schemas.microsoft.com/office/drawing/2014/main"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a16="http://schemas.microsoft.com/office/drawing/2014/main"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a16="http://schemas.microsoft.com/office/drawing/2014/main"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a16="http://schemas.microsoft.com/office/drawing/2014/main"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a16="http://schemas.microsoft.com/office/drawing/2014/main"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a16="http://schemas.microsoft.com/office/drawing/2014/main"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a16="http://schemas.microsoft.com/office/drawing/2014/main"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a16="http://schemas.microsoft.com/office/drawing/2014/main"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a16="http://schemas.microsoft.com/office/drawing/2014/main"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a16="http://schemas.microsoft.com/office/drawing/2014/main"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a16="http://schemas.microsoft.com/office/drawing/2014/main"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a16="http://schemas.microsoft.com/office/drawing/2014/main"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a16="http://schemas.microsoft.com/office/drawing/2014/main"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a16="http://schemas.microsoft.com/office/drawing/2014/main"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a16="http://schemas.microsoft.com/office/drawing/2014/main"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a16="http://schemas.microsoft.com/office/drawing/2014/main"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a16="http://schemas.microsoft.com/office/drawing/2014/main"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a16="http://schemas.microsoft.com/office/drawing/2014/main"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a16="http://schemas.microsoft.com/office/drawing/2014/main"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a16="http://schemas.microsoft.com/office/drawing/2014/main"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a16="http://schemas.microsoft.com/office/drawing/2014/main"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a16="http://schemas.microsoft.com/office/drawing/2014/main"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a16="http://schemas.microsoft.com/office/drawing/2014/main"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a16="http://schemas.microsoft.com/office/drawing/2014/main"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a16="http://schemas.microsoft.com/office/drawing/2014/main"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a16="http://schemas.microsoft.com/office/drawing/2014/main"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ahyp="http://schemas.microsoft.com/office/drawing/2018/hyperlinkcolor"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ahyp="http://schemas.microsoft.com/office/drawing/2018/hyperlinkcolor"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a16="http://schemas.microsoft.com/office/drawing/2014/main"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ahyp="http://schemas.microsoft.com/office/drawing/2018/hyperlinkcolor"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a16="http://schemas.microsoft.com/office/drawing/2014/main"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ahyp="http://schemas.microsoft.com/office/drawing/2018/hyperlinkcolor" val="tx"/>
                      </a:ext>
                    </a:extLst>
                  </a:hlinkClick>
                </a:rPr>
                <a:t>Eclipse 2020-09</a:t>
              </a:r>
              <a:r>
                <a:rPr lang="en-US" sz="1600" dirty="0"/>
                <a:t> </a:t>
              </a:r>
            </a:p>
            <a:p>
              <a:r>
                <a:rPr lang="en-US" sz="1600" dirty="0"/>
                <a:t>(e.g. </a:t>
              </a:r>
              <a:r>
                <a:rPr lang="en-US" sz="1600" dirty="0">
                  <a:hlinkClick r:id="rId8">
                    <a:extLst>
                      <a:ext uri="{A12FA001-AC4F-418D-AE19-62706E023703}">
                        <ahyp:hlinkClr xmlns:ahyp="http://schemas.microsoft.com/office/drawing/2018/hyperlinkcolor"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a16="http://schemas.microsoft.com/office/drawing/2014/main"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a16="http://schemas.microsoft.com/office/drawing/2014/main"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a16="http://schemas.microsoft.com/office/drawing/2014/main"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a16="http://schemas.microsoft.com/office/drawing/2014/main"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a16="http://schemas.microsoft.com/office/drawing/2014/main"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a16="http://schemas.microsoft.com/office/drawing/2014/main"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Features of ADT ( ABAP Development Tool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261764" y="779090"/>
            <a:ext cx="11621502"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HANA Folder Structure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261764" y="779090"/>
            <a:ext cx="11723672"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472006" y="1515172"/>
            <a:ext cx="5127879" cy="4731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55138" y="19526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system meets HANA</a:t>
            </a:r>
          </a:p>
        </p:txBody>
      </p:sp>
      <p:sp>
        <p:nvSpPr>
          <p:cNvPr id="7" name="TextBox 6">
            <a:extLst>
              <a:ext uri="{FF2B5EF4-FFF2-40B4-BE49-F238E27FC236}">
                <a16:creationId xmlns:a16="http://schemas.microsoft.com/office/drawing/2014/main" id="{C3D67074-ABBF-4F1F-8F04-07B7C002C1DF}"/>
              </a:ext>
            </a:extLst>
          </p:cNvPr>
          <p:cNvSpPr txBox="1"/>
          <p:nvPr/>
        </p:nvSpPr>
        <p:spPr>
          <a:xfrm>
            <a:off x="255138" y="777663"/>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Design Time Object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291046" y="779090"/>
            <a:ext cx="11089632" cy="923330"/>
          </a:xfrm>
          <a:prstGeom prst="rect">
            <a:avLst/>
          </a:prstGeom>
          <a:noFill/>
        </p:spPr>
        <p:txBody>
          <a:bodyPr wrap="square" rtlCol="0">
            <a:spAutoFit/>
          </a:bodyPr>
          <a:lstStyle/>
          <a:p>
            <a:pPr algn="just"/>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sp>
        <p:nvSpPr>
          <p:cNvPr id="8" name="Rectangle 7">
            <a:extLst>
              <a:ext uri="{FF2B5EF4-FFF2-40B4-BE49-F238E27FC236}">
                <a16:creationId xmlns:a16="http://schemas.microsoft.com/office/drawing/2014/main" id="{876F993A-1FA4-4FD4-92D7-5D21AC89FD2E}"/>
              </a:ext>
            </a:extLst>
          </p:cNvPr>
          <p:cNvSpPr/>
          <p:nvPr/>
        </p:nvSpPr>
        <p:spPr>
          <a:xfrm>
            <a:off x="481212" y="4803005"/>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Rectangle 8">
            <a:extLst>
              <a:ext uri="{FF2B5EF4-FFF2-40B4-BE49-F238E27FC236}">
                <a16:creationId xmlns:a16="http://schemas.microsoft.com/office/drawing/2014/main" id="{B41F2081-024B-40DD-9D5E-3A20E7821AD6}"/>
              </a:ext>
            </a:extLst>
          </p:cNvPr>
          <p:cNvSpPr/>
          <p:nvPr/>
        </p:nvSpPr>
        <p:spPr>
          <a:xfrm>
            <a:off x="4700679" y="4803004"/>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
        <p:nvSpPr>
          <p:cNvPr id="10" name="Rectangle 9">
            <a:extLst>
              <a:ext uri="{FF2B5EF4-FFF2-40B4-BE49-F238E27FC236}">
                <a16:creationId xmlns:a16="http://schemas.microsoft.com/office/drawing/2014/main" id="{7BE562CB-2E5B-44A4-9F8E-8834F2E2B2A8}"/>
              </a:ext>
            </a:extLst>
          </p:cNvPr>
          <p:cNvSpPr/>
          <p:nvPr/>
        </p:nvSpPr>
        <p:spPr>
          <a:xfrm>
            <a:off x="8832528" y="4803003"/>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1" name="Rectangle: Folded Corner 3">
            <a:extLst>
              <a:ext uri="{FF2B5EF4-FFF2-40B4-BE49-F238E27FC236}">
                <a16:creationId xmlns:a16="http://schemas.microsoft.com/office/drawing/2014/main" id="{B766D7AF-FBD9-425E-8401-6CC8D8DA2599}"/>
              </a:ext>
            </a:extLst>
          </p:cNvPr>
          <p:cNvSpPr/>
          <p:nvPr/>
        </p:nvSpPr>
        <p:spPr>
          <a:xfrm>
            <a:off x="776379" y="1745863"/>
            <a:ext cx="1424354" cy="1660110"/>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Design time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12" name="Rectangle: Rounded Corners 4">
            <a:extLst>
              <a:ext uri="{FF2B5EF4-FFF2-40B4-BE49-F238E27FC236}">
                <a16:creationId xmlns:a16="http://schemas.microsoft.com/office/drawing/2014/main" id="{6C445490-3ADB-4B1B-852B-20E3394A9CC1}"/>
              </a:ext>
            </a:extLst>
          </p:cNvPr>
          <p:cNvSpPr/>
          <p:nvPr/>
        </p:nvSpPr>
        <p:spPr>
          <a:xfrm>
            <a:off x="688456" y="376445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13" name="Straight Arrow Connector 12">
            <a:extLst>
              <a:ext uri="{FF2B5EF4-FFF2-40B4-BE49-F238E27FC236}">
                <a16:creationId xmlns:a16="http://schemas.microsoft.com/office/drawing/2014/main" id="{15A89EB5-11AA-472D-88DB-A7606E6DFF2B}"/>
              </a:ext>
            </a:extLst>
          </p:cNvPr>
          <p:cNvCxnSpPr>
            <a:stCxn id="11" idx="2"/>
            <a:endCxn id="12" idx="0"/>
          </p:cNvCxnSpPr>
          <p:nvPr/>
        </p:nvCxnSpPr>
        <p:spPr>
          <a:xfrm>
            <a:off x="1488556" y="3405973"/>
            <a:ext cx="0" cy="35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1B9A2D-390C-4948-8B0B-654D71D03644}"/>
              </a:ext>
            </a:extLst>
          </p:cNvPr>
          <p:cNvCxnSpPr>
            <a:stCxn id="12" idx="2"/>
            <a:endCxn id="8" idx="0"/>
          </p:cNvCxnSpPr>
          <p:nvPr/>
        </p:nvCxnSpPr>
        <p:spPr>
          <a:xfrm flipH="1">
            <a:off x="1474743" y="4239238"/>
            <a:ext cx="13813" cy="5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847299-2B3E-45EE-997B-F8DBD46C728E}"/>
              </a:ext>
            </a:extLst>
          </p:cNvPr>
          <p:cNvSpPr txBox="1"/>
          <p:nvPr/>
        </p:nvSpPr>
        <p:spPr>
          <a:xfrm>
            <a:off x="1488556" y="4218725"/>
            <a:ext cx="1987061" cy="646331"/>
          </a:xfrm>
          <a:prstGeom prst="rect">
            <a:avLst/>
          </a:prstGeom>
          <a:noFill/>
        </p:spPr>
        <p:txBody>
          <a:bodyPr wrap="square" rtlCol="0">
            <a:spAutoFit/>
          </a:bodyPr>
          <a:lstStyle/>
          <a:p>
            <a:r>
              <a:rPr lang="en-US" dirty="0"/>
              <a:t>ALTER TABLE</a:t>
            </a:r>
          </a:p>
          <a:p>
            <a:r>
              <a:rPr lang="en-US" dirty="0"/>
              <a:t>….</a:t>
            </a:r>
          </a:p>
        </p:txBody>
      </p:sp>
      <p:sp>
        <p:nvSpPr>
          <p:cNvPr id="16" name="Rectangle 15">
            <a:extLst>
              <a:ext uri="{FF2B5EF4-FFF2-40B4-BE49-F238E27FC236}">
                <a16:creationId xmlns:a16="http://schemas.microsoft.com/office/drawing/2014/main" id="{5B7A0F85-91BA-4A2E-9ACF-7CAC4A3DB14E}"/>
              </a:ext>
            </a:extLst>
          </p:cNvPr>
          <p:cNvSpPr/>
          <p:nvPr/>
        </p:nvSpPr>
        <p:spPr>
          <a:xfrm>
            <a:off x="1663069" y="4866679"/>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17" name="Arrow: Right 17">
            <a:extLst>
              <a:ext uri="{FF2B5EF4-FFF2-40B4-BE49-F238E27FC236}">
                <a16:creationId xmlns:a16="http://schemas.microsoft.com/office/drawing/2014/main" id="{8345A64E-ACB0-40B5-8953-811F6F9CFD9F}"/>
              </a:ext>
            </a:extLst>
          </p:cNvPr>
          <p:cNvSpPr/>
          <p:nvPr/>
        </p:nvSpPr>
        <p:spPr>
          <a:xfrm>
            <a:off x="2436264" y="1970557"/>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Folded Corner 20">
            <a:extLst>
              <a:ext uri="{FF2B5EF4-FFF2-40B4-BE49-F238E27FC236}">
                <a16:creationId xmlns:a16="http://schemas.microsoft.com/office/drawing/2014/main" id="{17A6F341-91C0-4870-B1B8-A8A4799368C1}"/>
              </a:ext>
            </a:extLst>
          </p:cNvPr>
          <p:cNvSpPr/>
          <p:nvPr/>
        </p:nvSpPr>
        <p:spPr>
          <a:xfrm>
            <a:off x="5015356" y="1782904"/>
            <a:ext cx="1424354" cy="1526374"/>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19" name="Rectangle: Rounded Corners 21">
            <a:extLst>
              <a:ext uri="{FF2B5EF4-FFF2-40B4-BE49-F238E27FC236}">
                <a16:creationId xmlns:a16="http://schemas.microsoft.com/office/drawing/2014/main" id="{405DE02A-2B60-41EC-99E8-828D0A3FB359}"/>
              </a:ext>
            </a:extLst>
          </p:cNvPr>
          <p:cNvSpPr/>
          <p:nvPr/>
        </p:nvSpPr>
        <p:spPr>
          <a:xfrm>
            <a:off x="4927433" y="381547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0" name="Straight Arrow Connector 19">
            <a:extLst>
              <a:ext uri="{FF2B5EF4-FFF2-40B4-BE49-F238E27FC236}">
                <a16:creationId xmlns:a16="http://schemas.microsoft.com/office/drawing/2014/main" id="{88B35690-963E-4F40-83EC-59C5B3F114D2}"/>
              </a:ext>
            </a:extLst>
          </p:cNvPr>
          <p:cNvCxnSpPr>
            <a:stCxn id="18" idx="2"/>
            <a:endCxn id="19" idx="0"/>
          </p:cNvCxnSpPr>
          <p:nvPr/>
        </p:nvCxnSpPr>
        <p:spPr>
          <a:xfrm>
            <a:off x="5727533" y="3309278"/>
            <a:ext cx="0" cy="50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B85ACF3-E2E3-4BC5-9827-7485F686B45E}"/>
              </a:ext>
            </a:extLst>
          </p:cNvPr>
          <p:cNvCxnSpPr/>
          <p:nvPr/>
        </p:nvCxnSpPr>
        <p:spPr>
          <a:xfrm flipH="1">
            <a:off x="5694210" y="4124013"/>
            <a:ext cx="33323" cy="66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E9E48E-BD01-4CC2-8BED-13E21C6D3E4B}"/>
              </a:ext>
            </a:extLst>
          </p:cNvPr>
          <p:cNvSpPr/>
          <p:nvPr/>
        </p:nvSpPr>
        <p:spPr>
          <a:xfrm>
            <a:off x="6033909"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3" name="Rectangle 22">
            <a:extLst>
              <a:ext uri="{FF2B5EF4-FFF2-40B4-BE49-F238E27FC236}">
                <a16:creationId xmlns:a16="http://schemas.microsoft.com/office/drawing/2014/main" id="{2FE319A5-0A19-4B95-93BA-79D7DEF5A789}"/>
              </a:ext>
            </a:extLst>
          </p:cNvPr>
          <p:cNvSpPr/>
          <p:nvPr/>
        </p:nvSpPr>
        <p:spPr>
          <a:xfrm>
            <a:off x="10089908"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4" name="Rectangle: Folded Corner 28">
            <a:extLst>
              <a:ext uri="{FF2B5EF4-FFF2-40B4-BE49-F238E27FC236}">
                <a16:creationId xmlns:a16="http://schemas.microsoft.com/office/drawing/2014/main" id="{FC3B8E0E-C235-466A-AD3C-3D1082A88501}"/>
              </a:ext>
            </a:extLst>
          </p:cNvPr>
          <p:cNvSpPr/>
          <p:nvPr/>
        </p:nvSpPr>
        <p:spPr>
          <a:xfrm>
            <a:off x="9113881" y="1751084"/>
            <a:ext cx="1424354" cy="1461205"/>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25" name="Rectangle: Rounded Corners 29">
            <a:extLst>
              <a:ext uri="{FF2B5EF4-FFF2-40B4-BE49-F238E27FC236}">
                <a16:creationId xmlns:a16="http://schemas.microsoft.com/office/drawing/2014/main" id="{D9EB02AF-2CD9-4B29-B136-66DF658B46E8}"/>
              </a:ext>
            </a:extLst>
          </p:cNvPr>
          <p:cNvSpPr/>
          <p:nvPr/>
        </p:nvSpPr>
        <p:spPr>
          <a:xfrm>
            <a:off x="9025958" y="3799757"/>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6" name="Straight Arrow Connector 25">
            <a:extLst>
              <a:ext uri="{FF2B5EF4-FFF2-40B4-BE49-F238E27FC236}">
                <a16:creationId xmlns:a16="http://schemas.microsoft.com/office/drawing/2014/main" id="{E047351A-669D-4C00-BFE1-40405DED3B30}"/>
              </a:ext>
            </a:extLst>
          </p:cNvPr>
          <p:cNvCxnSpPr>
            <a:stCxn id="24" idx="2"/>
            <a:endCxn id="25" idx="0"/>
          </p:cNvCxnSpPr>
          <p:nvPr/>
        </p:nvCxnSpPr>
        <p:spPr>
          <a:xfrm>
            <a:off x="9826058" y="3212289"/>
            <a:ext cx="0" cy="58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468EC58-E608-4ED7-AD71-FDA5469BD641}"/>
              </a:ext>
            </a:extLst>
          </p:cNvPr>
          <p:cNvCxnSpPr>
            <a:stCxn id="25" idx="2"/>
            <a:endCxn id="10" idx="0"/>
          </p:cNvCxnSpPr>
          <p:nvPr/>
        </p:nvCxnSpPr>
        <p:spPr>
          <a:xfrm>
            <a:off x="9826058" y="4274541"/>
            <a:ext cx="1" cy="52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Right 34">
            <a:extLst>
              <a:ext uri="{FF2B5EF4-FFF2-40B4-BE49-F238E27FC236}">
                <a16:creationId xmlns:a16="http://schemas.microsoft.com/office/drawing/2014/main" id="{9E2F4E4D-E9D8-44B9-88AA-CEBC7BAB9016}"/>
              </a:ext>
            </a:extLst>
          </p:cNvPr>
          <p:cNvSpPr/>
          <p:nvPr/>
        </p:nvSpPr>
        <p:spPr>
          <a:xfrm>
            <a:off x="6591113" y="1961883"/>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C01A33-091A-4AF4-89FD-C5A737ABBE55}"/>
              </a:ext>
            </a:extLst>
          </p:cNvPr>
          <p:cNvSpPr/>
          <p:nvPr/>
        </p:nvSpPr>
        <p:spPr>
          <a:xfrm>
            <a:off x="2846341" y="581861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Arrow: Down 45">
            <a:extLst>
              <a:ext uri="{FF2B5EF4-FFF2-40B4-BE49-F238E27FC236}">
                <a16:creationId xmlns:a16="http://schemas.microsoft.com/office/drawing/2014/main" id="{C2B97D1D-6EFF-4E01-9F33-3136166D2917}"/>
              </a:ext>
            </a:extLst>
          </p:cNvPr>
          <p:cNvSpPr/>
          <p:nvPr/>
        </p:nvSpPr>
        <p:spPr>
          <a:xfrm rot="20132785">
            <a:off x="2622137" y="536020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48">
            <a:extLst>
              <a:ext uri="{FF2B5EF4-FFF2-40B4-BE49-F238E27FC236}">
                <a16:creationId xmlns:a16="http://schemas.microsoft.com/office/drawing/2014/main" id="{10E952D4-C254-48A6-B2FA-5A8AEBBED1DE}"/>
              </a:ext>
            </a:extLst>
          </p:cNvPr>
          <p:cNvSpPr/>
          <p:nvPr/>
        </p:nvSpPr>
        <p:spPr>
          <a:xfrm rot="8707261">
            <a:off x="2298828" y="542947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58A7B1A-85DA-404D-B2EE-DB27FA07DAD1}"/>
              </a:ext>
            </a:extLst>
          </p:cNvPr>
          <p:cNvSpPr/>
          <p:nvPr/>
        </p:nvSpPr>
        <p:spPr>
          <a:xfrm>
            <a:off x="7229389" y="5688584"/>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Arrow: Down 50">
            <a:extLst>
              <a:ext uri="{FF2B5EF4-FFF2-40B4-BE49-F238E27FC236}">
                <a16:creationId xmlns:a16="http://schemas.microsoft.com/office/drawing/2014/main" id="{2D04E61C-013C-4BF0-A91D-B17CE59DFB38}"/>
              </a:ext>
            </a:extLst>
          </p:cNvPr>
          <p:cNvSpPr/>
          <p:nvPr/>
        </p:nvSpPr>
        <p:spPr>
          <a:xfrm rot="20132785">
            <a:off x="7005185" y="5230173"/>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51">
            <a:extLst>
              <a:ext uri="{FF2B5EF4-FFF2-40B4-BE49-F238E27FC236}">
                <a16:creationId xmlns:a16="http://schemas.microsoft.com/office/drawing/2014/main" id="{3C7DDFC4-FE0D-4DD3-9939-BB7CA54BA585}"/>
              </a:ext>
            </a:extLst>
          </p:cNvPr>
          <p:cNvSpPr/>
          <p:nvPr/>
        </p:nvSpPr>
        <p:spPr>
          <a:xfrm rot="8707261">
            <a:off x="6681876" y="538257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0D6CD89-A22B-4F19-AAA7-333858B711C4}"/>
              </a:ext>
            </a:extLst>
          </p:cNvPr>
          <p:cNvSpPr/>
          <p:nvPr/>
        </p:nvSpPr>
        <p:spPr>
          <a:xfrm>
            <a:off x="11049308" y="588255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Arrow: Down 53">
            <a:extLst>
              <a:ext uri="{FF2B5EF4-FFF2-40B4-BE49-F238E27FC236}">
                <a16:creationId xmlns:a16="http://schemas.microsoft.com/office/drawing/2014/main" id="{C5D4BC9F-F8C9-45BB-9F21-4D979506644A}"/>
              </a:ext>
            </a:extLst>
          </p:cNvPr>
          <p:cNvSpPr/>
          <p:nvPr/>
        </p:nvSpPr>
        <p:spPr>
          <a:xfrm rot="20132785">
            <a:off x="10978340" y="5293949"/>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54">
            <a:extLst>
              <a:ext uri="{FF2B5EF4-FFF2-40B4-BE49-F238E27FC236}">
                <a16:creationId xmlns:a16="http://schemas.microsoft.com/office/drawing/2014/main" id="{D8F608F9-DE72-4CDD-900C-EF682150ABCA}"/>
              </a:ext>
            </a:extLst>
          </p:cNvPr>
          <p:cNvSpPr/>
          <p:nvPr/>
        </p:nvSpPr>
        <p:spPr>
          <a:xfrm rot="8707261">
            <a:off x="10625209" y="536913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21CDA9-9E77-43DB-9B5C-CDA15AD7CBAD}"/>
              </a:ext>
            </a:extLst>
          </p:cNvPr>
          <p:cNvSpPr txBox="1"/>
          <p:nvPr/>
        </p:nvSpPr>
        <p:spPr>
          <a:xfrm>
            <a:off x="2622280" y="4532007"/>
            <a:ext cx="1475666" cy="646331"/>
          </a:xfrm>
          <a:prstGeom prst="rect">
            <a:avLst/>
          </a:prstGeom>
          <a:noFill/>
        </p:spPr>
        <p:txBody>
          <a:bodyPr wrap="square" rtlCol="0">
            <a:spAutoFit/>
          </a:bodyPr>
          <a:lstStyle/>
          <a:p>
            <a:r>
              <a:rPr lang="en-US" b="1" dirty="0"/>
              <a:t>Runtime Object</a:t>
            </a:r>
          </a:p>
        </p:txBody>
      </p:sp>
    </p:spTree>
    <p:extLst>
      <p:ext uri="{BB962C8B-B14F-4D97-AF65-F5344CB8AC3E}">
        <p14:creationId xmlns:p14="http://schemas.microsoft.com/office/powerpoint/2010/main" val="1911791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Idea Vectors, 77,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b="5373"/>
          <a:stretch/>
        </p:blipFill>
        <p:spPr bwMode="auto">
          <a:xfrm>
            <a:off x="4860228" y="3141145"/>
            <a:ext cx="3816096" cy="3611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81644"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Schema</a:t>
            </a:r>
          </a:p>
        </p:txBody>
      </p:sp>
      <p:sp>
        <p:nvSpPr>
          <p:cNvPr id="8" name="TextBox 7">
            <a:extLst>
              <a:ext uri="{FF2B5EF4-FFF2-40B4-BE49-F238E27FC236}">
                <a16:creationId xmlns:a16="http://schemas.microsoft.com/office/drawing/2014/main" id="{C3D67074-ABBF-4F1F-8F04-07B7C002C1DF}"/>
              </a:ext>
            </a:extLst>
          </p:cNvPr>
          <p:cNvSpPr txBox="1"/>
          <p:nvPr/>
        </p:nvSpPr>
        <p:spPr>
          <a:xfrm>
            <a:off x="261764" y="779090"/>
            <a:ext cx="11118914"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8128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9" y="293444"/>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1E8BD2BC-59B0-4D30-97AE-9B4A2D8F7B41}"/>
              </a:ext>
            </a:extLst>
          </p:cNvPr>
          <p:cNvSpPr txBox="1"/>
          <p:nvPr/>
        </p:nvSpPr>
        <p:spPr>
          <a:xfrm>
            <a:off x="650533" y="899721"/>
            <a:ext cx="6055067" cy="2031325"/>
          </a:xfrm>
          <a:prstGeom prst="rect">
            <a:avLst/>
          </a:prstGeom>
          <a:noFill/>
        </p:spPr>
        <p:txBody>
          <a:bodyPr wrap="square" rtlCol="0">
            <a:spAutoFit/>
          </a:bodyPr>
          <a:lstStyle/>
          <a:p>
            <a:pPr lvl="0">
              <a:defRPr/>
            </a:pPr>
            <a:r>
              <a:rPr lang="en-US" b="1" dirty="0">
                <a:solidFill>
                  <a:prstClr val="black"/>
                </a:solidFill>
              </a:rPr>
              <a:t>Introduction to HANA</a:t>
            </a:r>
            <a:endParaRPr lang="en-US" dirty="0">
              <a:solidFill>
                <a:prstClr val="black"/>
              </a:solidFill>
            </a:endParaRPr>
          </a:p>
          <a:p>
            <a:pPr marL="742950" lvl="1" indent="-285750">
              <a:buFont typeface="Arial" panose="020B0604020202020204" pitchFamily="34" charset="0"/>
              <a:buChar char="•"/>
            </a:pPr>
            <a:r>
              <a:rPr lang="en-US" dirty="0">
                <a:solidFill>
                  <a:prstClr val="black"/>
                </a:solidFill>
              </a:rPr>
              <a:t> </a:t>
            </a:r>
            <a:r>
              <a:rPr lang="en-US" dirty="0"/>
              <a:t>Introduction  to IMCE( In-Memory Computing Engine )</a:t>
            </a:r>
          </a:p>
          <a:p>
            <a:pPr marL="742950" lvl="1" indent="-285750">
              <a:buFont typeface="Arial" panose="020B0604020202020204" pitchFamily="34" charset="0"/>
              <a:buChar char="•"/>
            </a:pPr>
            <a:r>
              <a:rPr lang="en-US" dirty="0"/>
              <a:t>Hardware and Software  Innovation</a:t>
            </a:r>
          </a:p>
          <a:p>
            <a:pPr marL="742950" lvl="1" indent="-285750">
              <a:buFont typeface="Arial" panose="020B0604020202020204" pitchFamily="34" charset="0"/>
              <a:buChar char="•"/>
            </a:pPr>
            <a:r>
              <a:rPr lang="en-US" dirty="0"/>
              <a:t>Row v/s Column Store</a:t>
            </a:r>
          </a:p>
          <a:p>
            <a:pPr marL="742950" lvl="1" indent="-285750">
              <a:buFont typeface="Arial" panose="020B0604020202020204" pitchFamily="34" charset="0"/>
              <a:buChar char="•"/>
            </a:pPr>
            <a:r>
              <a:rPr lang="en-US" dirty="0"/>
              <a:t>Evolution of  HANA with SAP solutions</a:t>
            </a:r>
          </a:p>
          <a:p>
            <a:pPr marL="742950" lvl="1" indent="-285750">
              <a:buFont typeface="Arial" panose="020B0604020202020204" pitchFamily="34" charset="0"/>
              <a:buChar char="•"/>
            </a:pPr>
            <a:r>
              <a:rPr lang="en-US" dirty="0"/>
              <a:t>Architecture  of  SAP HANA Platform</a:t>
            </a:r>
          </a:p>
          <a:p>
            <a:pPr marL="742950" lvl="1" indent="-285750">
              <a:buFont typeface="Arial" panose="020B0604020202020204" pitchFamily="34" charset="0"/>
              <a:buChar char="•"/>
            </a:pPr>
            <a:r>
              <a:rPr lang="en-US"/>
              <a:t>Describe </a:t>
            </a:r>
            <a:r>
              <a:rPr lang="en-US" dirty="0"/>
              <a:t>How System Design Works</a:t>
            </a:r>
            <a:endParaRPr lang="en-US" dirty="0">
              <a:solidFill>
                <a:prstClr val="black"/>
              </a:solidFill>
            </a:endParaRPr>
          </a:p>
        </p:txBody>
      </p:sp>
      <p:sp>
        <p:nvSpPr>
          <p:cNvPr id="8" name="TextBox 7">
            <a:extLst>
              <a:ext uri="{FF2B5EF4-FFF2-40B4-BE49-F238E27FC236}">
                <a16:creationId xmlns:a16="http://schemas.microsoft.com/office/drawing/2014/main" id="{2181DA40-EB87-4A9E-A378-F475AFDB183C}"/>
              </a:ext>
            </a:extLst>
          </p:cNvPr>
          <p:cNvSpPr txBox="1"/>
          <p:nvPr/>
        </p:nvSpPr>
        <p:spPr>
          <a:xfrm>
            <a:off x="261764" y="3357772"/>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id="{035F5030-D26D-459D-8F5D-DFF4BC98E02A}"/>
              </a:ext>
            </a:extLst>
          </p:cNvPr>
          <p:cNvSpPr txBox="1"/>
          <p:nvPr/>
        </p:nvSpPr>
        <p:spPr>
          <a:xfrm>
            <a:off x="705267" y="3807334"/>
            <a:ext cx="7921897"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Describing Job Roles</a:t>
            </a:r>
          </a:p>
          <a:p>
            <a:pPr marL="742950" lvl="1" indent="-285750">
              <a:buFont typeface="Arial" panose="020B0604020202020204" pitchFamily="34" charset="0"/>
              <a:buChar char="•"/>
            </a:pPr>
            <a:r>
              <a:rPr lang="en-US" dirty="0"/>
              <a:t>Tool’s : </a:t>
            </a:r>
          </a:p>
          <a:p>
            <a:pPr marL="1352443" lvl="2" indent="-285750">
              <a:buFont typeface="Wingdings" panose="05000000000000000000" pitchFamily="2" charset="2"/>
              <a:buChar char="Ø"/>
            </a:pPr>
            <a:r>
              <a:rPr lang="en-US" dirty="0"/>
              <a:t>  Installation and Setup of ABAP Development Tool (ADT) on Eclipse.</a:t>
            </a:r>
          </a:p>
          <a:p>
            <a:pPr marL="1352443" lvl="2" indent="-285750">
              <a:buFont typeface="Wingdings" panose="05000000000000000000" pitchFamily="2" charset="2"/>
              <a:buChar char="Ø"/>
            </a:pPr>
            <a:r>
              <a:rPr lang="en-US" dirty="0"/>
              <a:t>  Connection to your HANA Database System via HANA Studio.</a:t>
            </a:r>
          </a:p>
          <a:p>
            <a:pPr marL="742950" lvl="1" indent="-285750">
              <a:buFont typeface="Arial" panose="020B0604020202020204" pitchFamily="34" charset="0"/>
              <a:buChar char="•"/>
            </a:pPr>
            <a:r>
              <a:rPr lang="en-US" dirty="0"/>
              <a:t>How ABAP Meets HANA Database</a:t>
            </a:r>
          </a:p>
          <a:p>
            <a:pPr marL="742950" lvl="1" indent="-285750">
              <a:buFont typeface="Arial" panose="020B0604020202020204" pitchFamily="34" charset="0"/>
              <a:buChar char="•"/>
            </a:pPr>
            <a:r>
              <a:rPr lang="en-US" dirty="0"/>
              <a:t>Understanding HANA Folder Structure</a:t>
            </a:r>
          </a:p>
          <a:p>
            <a:pPr marL="742950" lvl="1" indent="-285750">
              <a:buFont typeface="Arial" panose="020B0604020202020204" pitchFamily="34" charset="0"/>
              <a:buChar char="•"/>
            </a:pPr>
            <a:r>
              <a:rPr lang="en-US" dirty="0"/>
              <a:t>Elaborating  Design Time Object</a:t>
            </a:r>
          </a:p>
          <a:p>
            <a:pPr marL="742950" lvl="1" indent="-285750">
              <a:buFont typeface="Arial" panose="020B0604020202020204" pitchFamily="34" charset="0"/>
              <a:buChar char="•"/>
            </a:pPr>
            <a:r>
              <a:rPr lang="en-US" dirty="0"/>
              <a:t>Describing HANA Basics</a:t>
            </a:r>
          </a:p>
          <a:p>
            <a:pPr marL="742950" lvl="1" indent="-285750">
              <a:buFont typeface="Arial" panose="020B0604020202020204" pitchFamily="34" charset="0"/>
              <a:buChar char="•"/>
            </a:pPr>
            <a:r>
              <a:rPr lang="en-US" dirty="0"/>
              <a:t>Understanding Concept of  Schema </a:t>
            </a:r>
          </a:p>
        </p:txBody>
      </p:sp>
    </p:spTree>
    <p:extLst>
      <p:ext uri="{BB962C8B-B14F-4D97-AF65-F5344CB8AC3E}">
        <p14:creationId xmlns:p14="http://schemas.microsoft.com/office/powerpoint/2010/main" val="138210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a:t>
            </a:r>
            <a:r>
              <a:rPr lang="en-US" sz="3600" b="1" dirty="0">
                <a:latin typeface="Cooper Black" panose="0208090404030B020404" pitchFamily="18" charset="0"/>
              </a:rPr>
              <a: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61764" y="783576"/>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a16="http://schemas.microsoft.com/office/drawing/2014/main"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a16="http://schemas.microsoft.com/office/drawing/2014/main"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a16="http://schemas.microsoft.com/office/drawing/2014/main"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a16="http://schemas.microsoft.com/office/drawing/2014/main"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a16="http://schemas.microsoft.com/office/drawing/2014/main"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a16="http://schemas.microsoft.com/office/drawing/2014/main"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a16="http://schemas.microsoft.com/office/drawing/2014/main"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a16="http://schemas.microsoft.com/office/drawing/2014/main"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Row Store v/s Column Store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61764" y="779090"/>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3613614" y="1639448"/>
            <a:ext cx="5123809" cy="5142857"/>
          </a:xfrm>
          <a:prstGeom prst="rect">
            <a:avLst/>
          </a:prstGeom>
        </p:spPr>
      </p:pic>
      <p:sp>
        <p:nvSpPr>
          <p:cNvPr id="3" name="TextBox 2">
            <a:extLst>
              <a:ext uri="{FF2B5EF4-FFF2-40B4-BE49-F238E27FC236}">
                <a16:creationId xmlns:a16="http://schemas.microsoft.com/office/drawing/2014/main" id="{4DA3307D-4449-4654-983F-FB69A2AD324C}"/>
              </a:ext>
            </a:extLst>
          </p:cNvPr>
          <p:cNvSpPr txBox="1"/>
          <p:nvPr/>
        </p:nvSpPr>
        <p:spPr>
          <a:xfrm>
            <a:off x="261764" y="1979419"/>
            <a:ext cx="3593956" cy="1477328"/>
          </a:xfrm>
          <a:prstGeom prst="rect">
            <a:avLst/>
          </a:prstGeom>
          <a:noFill/>
        </p:spPr>
        <p:txBody>
          <a:bodyPr wrap="square" rtlCol="0">
            <a:spAutoFit/>
          </a:bodyPr>
          <a:lstStyle/>
          <a:p>
            <a:r>
              <a:rPr lang="en-US" dirty="0"/>
              <a:t>Select sum(sales) from table</a:t>
            </a:r>
          </a:p>
          <a:p>
            <a:endParaRPr lang="en-US" dirty="0"/>
          </a:p>
          <a:p>
            <a:r>
              <a:rPr lang="en-US" dirty="0"/>
              <a:t>Select * From sales;</a:t>
            </a:r>
          </a:p>
          <a:p>
            <a:endParaRPr lang="en-US" dirty="0"/>
          </a:p>
          <a:p>
            <a:endParaRPr lang="en-US" dirty="0"/>
          </a:p>
        </p:txBody>
      </p:sp>
      <p:sp>
        <p:nvSpPr>
          <p:cNvPr id="299" name="TextBox 298">
            <a:extLst>
              <a:ext uri="{FF2B5EF4-FFF2-40B4-BE49-F238E27FC236}">
                <a16:creationId xmlns:a16="http://schemas.microsoft.com/office/drawing/2014/main" id="{6F927B5B-1B09-4CDF-A3F4-C4E125D6081D}"/>
              </a:ext>
            </a:extLst>
          </p:cNvPr>
          <p:cNvSpPr txBox="1"/>
          <p:nvPr/>
        </p:nvSpPr>
        <p:spPr>
          <a:xfrm>
            <a:off x="8930640" y="1979419"/>
            <a:ext cx="3261360" cy="1600438"/>
          </a:xfrm>
          <a:prstGeom prst="rect">
            <a:avLst/>
          </a:prstGeom>
          <a:noFill/>
        </p:spPr>
        <p:txBody>
          <a:bodyPr wrap="square" rtlCol="0">
            <a:spAutoFit/>
          </a:bodyPr>
          <a:lstStyle/>
          <a:p>
            <a:pPr marL="342900" indent="-342900">
              <a:buAutoNum type="arabicPeriod"/>
            </a:pPr>
            <a:r>
              <a:rPr lang="en-US" sz="1400" dirty="0"/>
              <a:t>Aggregate data only fly no need to store </a:t>
            </a:r>
            <a:r>
              <a:rPr lang="en-US" sz="1400" dirty="0" err="1"/>
              <a:t>agg</a:t>
            </a:r>
            <a:r>
              <a:rPr lang="en-US" sz="1400" dirty="0"/>
              <a:t>. Tables</a:t>
            </a:r>
          </a:p>
          <a:p>
            <a:pPr marL="342900" indent="-342900">
              <a:buAutoNum type="arabicPeriod"/>
            </a:pPr>
            <a:r>
              <a:rPr lang="en-US" sz="1400" dirty="0"/>
              <a:t>Calculate sum faster as multicore</a:t>
            </a:r>
          </a:p>
          <a:p>
            <a:pPr marL="342900" indent="-342900">
              <a:buAutoNum type="arabicPeriod"/>
            </a:pPr>
            <a:r>
              <a:rPr lang="en-US" sz="1400" dirty="0"/>
              <a:t>No need to store secondary indexes</a:t>
            </a:r>
          </a:p>
          <a:p>
            <a:pPr marL="342900" indent="-342900">
              <a:buAutoNum type="arabicPeriod"/>
            </a:pPr>
            <a:r>
              <a:rPr lang="en-US" sz="1400" dirty="0"/>
              <a:t>Memory footprint comes down</a:t>
            </a:r>
          </a:p>
          <a:p>
            <a:pPr marL="342900" indent="-342900">
              <a:buAutoNum type="arabicPeriod"/>
            </a:pPr>
            <a:r>
              <a:rPr lang="en-US" sz="1400" dirty="0"/>
              <a:t>Compression</a:t>
            </a:r>
          </a:p>
          <a:p>
            <a:pPr marL="342900" indent="-342900">
              <a:buAutoNum type="arabicPeriod"/>
            </a:pPr>
            <a:endParaRPr lang="en-US" sz="1400" dirty="0"/>
          </a:p>
        </p:txBody>
      </p:sp>
      <mc:AlternateContent xmlns:mc="http://schemas.openxmlformats.org/markup-compatibility/2006">
        <mc:Choice xmlns:p14="http://schemas.microsoft.com/office/powerpoint/2010/main" Requires="p14">
          <p:contentPart p14:bwMode="auto" r:id="rId4">
            <p14:nvContentPartPr>
              <p14:cNvPr id="317" name="Ink 316">
                <a:extLst>
                  <a:ext uri="{FF2B5EF4-FFF2-40B4-BE49-F238E27FC236}">
                    <a16:creationId xmlns:a16="http://schemas.microsoft.com/office/drawing/2014/main" id="{E07DCF83-C8DD-4496-8E0A-AB50750F98B1}"/>
                  </a:ext>
                </a:extLst>
              </p14:cNvPr>
              <p14:cNvContentPartPr/>
              <p14:nvPr/>
            </p14:nvContentPartPr>
            <p14:xfrm>
              <a:off x="470820" y="3269580"/>
              <a:ext cx="2067120" cy="860760"/>
            </p14:xfrm>
          </p:contentPart>
        </mc:Choice>
        <mc:Fallback>
          <p:pic>
            <p:nvPicPr>
              <p:cNvPr id="317" name="Ink 316">
                <a:extLst>
                  <a:ext uri="{FF2B5EF4-FFF2-40B4-BE49-F238E27FC236}">
                    <a16:creationId xmlns:a16="http://schemas.microsoft.com/office/drawing/2014/main" id="{E07DCF83-C8DD-4496-8E0A-AB50750F98B1}"/>
                  </a:ext>
                </a:extLst>
              </p:cNvPr>
              <p:cNvPicPr/>
              <p:nvPr/>
            </p:nvPicPr>
            <p:blipFill>
              <a:blip r:embed="rId5"/>
              <a:stretch>
                <a:fillRect/>
              </a:stretch>
            </p:blipFill>
            <p:spPr>
              <a:xfrm>
                <a:off x="461820" y="3260580"/>
                <a:ext cx="2084760" cy="878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20" name="Ink 319">
                <a:extLst>
                  <a:ext uri="{FF2B5EF4-FFF2-40B4-BE49-F238E27FC236}">
                    <a16:creationId xmlns:a16="http://schemas.microsoft.com/office/drawing/2014/main" id="{C823D763-DD39-4592-AE99-F748CFEF146F}"/>
                  </a:ext>
                </a:extLst>
              </p14:cNvPr>
              <p14:cNvContentPartPr/>
              <p14:nvPr/>
            </p14:nvContentPartPr>
            <p14:xfrm>
              <a:off x="8389740" y="3672780"/>
              <a:ext cx="190800" cy="1731240"/>
            </p14:xfrm>
          </p:contentPart>
        </mc:Choice>
        <mc:Fallback>
          <p:pic>
            <p:nvPicPr>
              <p:cNvPr id="320" name="Ink 319">
                <a:extLst>
                  <a:ext uri="{FF2B5EF4-FFF2-40B4-BE49-F238E27FC236}">
                    <a16:creationId xmlns:a16="http://schemas.microsoft.com/office/drawing/2014/main" id="{C823D763-DD39-4592-AE99-F748CFEF146F}"/>
                  </a:ext>
                </a:extLst>
              </p:cNvPr>
              <p:cNvPicPr/>
              <p:nvPr/>
            </p:nvPicPr>
            <p:blipFill>
              <a:blip r:embed="rId7"/>
              <a:stretch>
                <a:fillRect/>
              </a:stretch>
            </p:blipFill>
            <p:spPr>
              <a:xfrm>
                <a:off x="8380740" y="3663780"/>
                <a:ext cx="208440" cy="1748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1" name="Ink 320">
                <a:extLst>
                  <a:ext uri="{FF2B5EF4-FFF2-40B4-BE49-F238E27FC236}">
                    <a16:creationId xmlns:a16="http://schemas.microsoft.com/office/drawing/2014/main" id="{F5379F27-E67F-4A4D-928D-1F5A8DF4FE89}"/>
                  </a:ext>
                </a:extLst>
              </p14:cNvPr>
              <p14:cNvContentPartPr/>
              <p14:nvPr/>
            </p14:nvContentPartPr>
            <p14:xfrm>
              <a:off x="8374260" y="5599860"/>
              <a:ext cx="192960" cy="968760"/>
            </p14:xfrm>
          </p:contentPart>
        </mc:Choice>
        <mc:Fallback>
          <p:pic>
            <p:nvPicPr>
              <p:cNvPr id="321" name="Ink 320">
                <a:extLst>
                  <a:ext uri="{FF2B5EF4-FFF2-40B4-BE49-F238E27FC236}">
                    <a16:creationId xmlns:a16="http://schemas.microsoft.com/office/drawing/2014/main" id="{F5379F27-E67F-4A4D-928D-1F5A8DF4FE89}"/>
                  </a:ext>
                </a:extLst>
              </p:cNvPr>
              <p:cNvPicPr/>
              <p:nvPr/>
            </p:nvPicPr>
            <p:blipFill>
              <a:blip r:embed="rId9"/>
              <a:stretch>
                <a:fillRect/>
              </a:stretch>
            </p:blipFill>
            <p:spPr>
              <a:xfrm>
                <a:off x="8365260" y="5590860"/>
                <a:ext cx="210600" cy="986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28" name="Ink 327">
                <a:extLst>
                  <a:ext uri="{FF2B5EF4-FFF2-40B4-BE49-F238E27FC236}">
                    <a16:creationId xmlns:a16="http://schemas.microsoft.com/office/drawing/2014/main" id="{E55B12BC-2637-44AE-B9A3-8C50EE6FCC7F}"/>
                  </a:ext>
                </a:extLst>
              </p14:cNvPr>
              <p14:cNvContentPartPr/>
              <p14:nvPr/>
            </p14:nvContentPartPr>
            <p14:xfrm>
              <a:off x="8740020" y="5771940"/>
              <a:ext cx="770040" cy="316800"/>
            </p14:xfrm>
          </p:contentPart>
        </mc:Choice>
        <mc:Fallback>
          <p:pic>
            <p:nvPicPr>
              <p:cNvPr id="328" name="Ink 327">
                <a:extLst>
                  <a:ext uri="{FF2B5EF4-FFF2-40B4-BE49-F238E27FC236}">
                    <a16:creationId xmlns:a16="http://schemas.microsoft.com/office/drawing/2014/main" id="{E55B12BC-2637-44AE-B9A3-8C50EE6FCC7F}"/>
                  </a:ext>
                </a:extLst>
              </p:cNvPr>
              <p:cNvPicPr/>
              <p:nvPr/>
            </p:nvPicPr>
            <p:blipFill>
              <a:blip r:embed="rId11"/>
              <a:stretch>
                <a:fillRect/>
              </a:stretch>
            </p:blipFill>
            <p:spPr>
              <a:xfrm>
                <a:off x="8731020" y="5762940"/>
                <a:ext cx="78768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9" name="Ink 328">
                <a:extLst>
                  <a:ext uri="{FF2B5EF4-FFF2-40B4-BE49-F238E27FC236}">
                    <a16:creationId xmlns:a16="http://schemas.microsoft.com/office/drawing/2014/main" id="{ACD45C76-2B72-4FC2-9FE4-1822B5326652}"/>
                  </a:ext>
                </a:extLst>
              </p14:cNvPr>
              <p14:cNvContentPartPr/>
              <p14:nvPr/>
            </p14:nvContentPartPr>
            <p14:xfrm>
              <a:off x="7924980" y="3749100"/>
              <a:ext cx="30600" cy="145080"/>
            </p14:xfrm>
          </p:contentPart>
        </mc:Choice>
        <mc:Fallback>
          <p:pic>
            <p:nvPicPr>
              <p:cNvPr id="329" name="Ink 328">
                <a:extLst>
                  <a:ext uri="{FF2B5EF4-FFF2-40B4-BE49-F238E27FC236}">
                    <a16:creationId xmlns:a16="http://schemas.microsoft.com/office/drawing/2014/main" id="{ACD45C76-2B72-4FC2-9FE4-1822B5326652}"/>
                  </a:ext>
                </a:extLst>
              </p:cNvPr>
              <p:cNvPicPr/>
              <p:nvPr/>
            </p:nvPicPr>
            <p:blipFill>
              <a:blip r:embed="rId13"/>
              <a:stretch>
                <a:fillRect/>
              </a:stretch>
            </p:blipFill>
            <p:spPr>
              <a:xfrm>
                <a:off x="7915980" y="3740100"/>
                <a:ext cx="482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30" name="Ink 329">
                <a:extLst>
                  <a:ext uri="{FF2B5EF4-FFF2-40B4-BE49-F238E27FC236}">
                    <a16:creationId xmlns:a16="http://schemas.microsoft.com/office/drawing/2014/main" id="{E32CE975-E2D6-40D0-A11C-89108E518A2B}"/>
                  </a:ext>
                </a:extLst>
              </p14:cNvPr>
              <p14:cNvContentPartPr/>
              <p14:nvPr/>
            </p14:nvContentPartPr>
            <p14:xfrm>
              <a:off x="7901940" y="3992100"/>
              <a:ext cx="198360" cy="100080"/>
            </p14:xfrm>
          </p:contentPart>
        </mc:Choice>
        <mc:Fallback>
          <p:pic>
            <p:nvPicPr>
              <p:cNvPr id="330" name="Ink 329">
                <a:extLst>
                  <a:ext uri="{FF2B5EF4-FFF2-40B4-BE49-F238E27FC236}">
                    <a16:creationId xmlns:a16="http://schemas.microsoft.com/office/drawing/2014/main" id="{E32CE975-E2D6-40D0-A11C-89108E518A2B}"/>
                  </a:ext>
                </a:extLst>
              </p:cNvPr>
              <p:cNvPicPr/>
              <p:nvPr/>
            </p:nvPicPr>
            <p:blipFill>
              <a:blip r:embed="rId15"/>
              <a:stretch>
                <a:fillRect/>
              </a:stretch>
            </p:blipFill>
            <p:spPr>
              <a:xfrm>
                <a:off x="7892940" y="3983100"/>
                <a:ext cx="2160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31" name="Ink 330">
                <a:extLst>
                  <a:ext uri="{FF2B5EF4-FFF2-40B4-BE49-F238E27FC236}">
                    <a16:creationId xmlns:a16="http://schemas.microsoft.com/office/drawing/2014/main" id="{8EE42EC7-8FF5-4187-B0C2-B53A90D95313}"/>
                  </a:ext>
                </a:extLst>
              </p14:cNvPr>
              <p14:cNvContentPartPr/>
              <p14:nvPr/>
            </p14:nvContentPartPr>
            <p14:xfrm>
              <a:off x="7962780" y="4183260"/>
              <a:ext cx="132120" cy="168480"/>
            </p14:xfrm>
          </p:contentPart>
        </mc:Choice>
        <mc:Fallback>
          <p:pic>
            <p:nvPicPr>
              <p:cNvPr id="331" name="Ink 330">
                <a:extLst>
                  <a:ext uri="{FF2B5EF4-FFF2-40B4-BE49-F238E27FC236}">
                    <a16:creationId xmlns:a16="http://schemas.microsoft.com/office/drawing/2014/main" id="{8EE42EC7-8FF5-4187-B0C2-B53A90D95313}"/>
                  </a:ext>
                </a:extLst>
              </p:cNvPr>
              <p:cNvPicPr/>
              <p:nvPr/>
            </p:nvPicPr>
            <p:blipFill>
              <a:blip r:embed="rId17"/>
              <a:stretch>
                <a:fillRect/>
              </a:stretch>
            </p:blipFill>
            <p:spPr>
              <a:xfrm>
                <a:off x="7953780" y="4174260"/>
                <a:ext cx="1497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34" name="Ink 333">
                <a:extLst>
                  <a:ext uri="{FF2B5EF4-FFF2-40B4-BE49-F238E27FC236}">
                    <a16:creationId xmlns:a16="http://schemas.microsoft.com/office/drawing/2014/main" id="{A0E224C7-F361-44D2-B778-625295BEA321}"/>
                  </a:ext>
                </a:extLst>
              </p14:cNvPr>
              <p14:cNvContentPartPr/>
              <p14:nvPr/>
            </p14:nvContentPartPr>
            <p14:xfrm>
              <a:off x="7999860" y="4975260"/>
              <a:ext cx="169200" cy="122760"/>
            </p14:xfrm>
          </p:contentPart>
        </mc:Choice>
        <mc:Fallback>
          <p:pic>
            <p:nvPicPr>
              <p:cNvPr id="334" name="Ink 333">
                <a:extLst>
                  <a:ext uri="{FF2B5EF4-FFF2-40B4-BE49-F238E27FC236}">
                    <a16:creationId xmlns:a16="http://schemas.microsoft.com/office/drawing/2014/main" id="{A0E224C7-F361-44D2-B778-625295BEA321}"/>
                  </a:ext>
                </a:extLst>
              </p:cNvPr>
              <p:cNvPicPr/>
              <p:nvPr/>
            </p:nvPicPr>
            <p:blipFill>
              <a:blip r:embed="rId19"/>
              <a:stretch>
                <a:fillRect/>
              </a:stretch>
            </p:blipFill>
            <p:spPr>
              <a:xfrm>
                <a:off x="7990860" y="4966260"/>
                <a:ext cx="1868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5" name="Ink 334">
                <a:extLst>
                  <a:ext uri="{FF2B5EF4-FFF2-40B4-BE49-F238E27FC236}">
                    <a16:creationId xmlns:a16="http://schemas.microsoft.com/office/drawing/2014/main" id="{F2F86B01-732A-41FA-9074-789F40B69DCC}"/>
                  </a:ext>
                </a:extLst>
              </p14:cNvPr>
              <p14:cNvContentPartPr/>
              <p14:nvPr/>
            </p14:nvContentPartPr>
            <p14:xfrm>
              <a:off x="8008500" y="5173620"/>
              <a:ext cx="137880" cy="122760"/>
            </p14:xfrm>
          </p:contentPart>
        </mc:Choice>
        <mc:Fallback>
          <p:pic>
            <p:nvPicPr>
              <p:cNvPr id="335" name="Ink 334">
                <a:extLst>
                  <a:ext uri="{FF2B5EF4-FFF2-40B4-BE49-F238E27FC236}">
                    <a16:creationId xmlns:a16="http://schemas.microsoft.com/office/drawing/2014/main" id="{F2F86B01-732A-41FA-9074-789F40B69DCC}"/>
                  </a:ext>
                </a:extLst>
              </p:cNvPr>
              <p:cNvPicPr/>
              <p:nvPr/>
            </p:nvPicPr>
            <p:blipFill>
              <a:blip r:embed="rId21"/>
              <a:stretch>
                <a:fillRect/>
              </a:stretch>
            </p:blipFill>
            <p:spPr>
              <a:xfrm>
                <a:off x="7999500" y="5164620"/>
                <a:ext cx="1555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36" name="Ink 335">
                <a:extLst>
                  <a:ext uri="{FF2B5EF4-FFF2-40B4-BE49-F238E27FC236}">
                    <a16:creationId xmlns:a16="http://schemas.microsoft.com/office/drawing/2014/main" id="{F89F6E9C-94FE-431B-942F-6211C408F0B4}"/>
                  </a:ext>
                </a:extLst>
              </p14:cNvPr>
              <p14:cNvContentPartPr/>
              <p14:nvPr/>
            </p14:nvContentPartPr>
            <p14:xfrm>
              <a:off x="7983660" y="5389260"/>
              <a:ext cx="116640" cy="120240"/>
            </p14:xfrm>
          </p:contentPart>
        </mc:Choice>
        <mc:Fallback>
          <p:pic>
            <p:nvPicPr>
              <p:cNvPr id="336" name="Ink 335">
                <a:extLst>
                  <a:ext uri="{FF2B5EF4-FFF2-40B4-BE49-F238E27FC236}">
                    <a16:creationId xmlns:a16="http://schemas.microsoft.com/office/drawing/2014/main" id="{F89F6E9C-94FE-431B-942F-6211C408F0B4}"/>
                  </a:ext>
                </a:extLst>
              </p:cNvPr>
              <p:cNvPicPr/>
              <p:nvPr/>
            </p:nvPicPr>
            <p:blipFill>
              <a:blip r:embed="rId23"/>
              <a:stretch>
                <a:fillRect/>
              </a:stretch>
            </p:blipFill>
            <p:spPr>
              <a:xfrm>
                <a:off x="7975033" y="5380393"/>
                <a:ext cx="133549" cy="1376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37" name="Ink 336">
                <a:extLst>
                  <a:ext uri="{FF2B5EF4-FFF2-40B4-BE49-F238E27FC236}">
                    <a16:creationId xmlns:a16="http://schemas.microsoft.com/office/drawing/2014/main" id="{BFD1EB18-8849-4135-8603-A0D2F45D1975}"/>
                  </a:ext>
                </a:extLst>
              </p14:cNvPr>
              <p14:cNvContentPartPr/>
              <p14:nvPr/>
            </p14:nvContentPartPr>
            <p14:xfrm>
              <a:off x="7978260" y="4473060"/>
              <a:ext cx="115560" cy="373680"/>
            </p14:xfrm>
          </p:contentPart>
        </mc:Choice>
        <mc:Fallback>
          <p:pic>
            <p:nvPicPr>
              <p:cNvPr id="337" name="Ink 336">
                <a:extLst>
                  <a:ext uri="{FF2B5EF4-FFF2-40B4-BE49-F238E27FC236}">
                    <a16:creationId xmlns:a16="http://schemas.microsoft.com/office/drawing/2014/main" id="{BFD1EB18-8849-4135-8603-A0D2F45D1975}"/>
                  </a:ext>
                </a:extLst>
              </p:cNvPr>
              <p:cNvPicPr/>
              <p:nvPr/>
            </p:nvPicPr>
            <p:blipFill>
              <a:blip r:embed="rId25"/>
              <a:stretch>
                <a:fillRect/>
              </a:stretch>
            </p:blipFill>
            <p:spPr>
              <a:xfrm>
                <a:off x="7969260" y="4464060"/>
                <a:ext cx="1332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38" name="Ink 337">
                <a:extLst>
                  <a:ext uri="{FF2B5EF4-FFF2-40B4-BE49-F238E27FC236}">
                    <a16:creationId xmlns:a16="http://schemas.microsoft.com/office/drawing/2014/main" id="{6A7DD543-FC46-4576-991F-80350619BF3C}"/>
                  </a:ext>
                </a:extLst>
              </p14:cNvPr>
              <p14:cNvContentPartPr/>
              <p14:nvPr/>
            </p14:nvContentPartPr>
            <p14:xfrm>
              <a:off x="8054220" y="5708220"/>
              <a:ext cx="360" cy="106200"/>
            </p14:xfrm>
          </p:contentPart>
        </mc:Choice>
        <mc:Fallback>
          <p:pic>
            <p:nvPicPr>
              <p:cNvPr id="338" name="Ink 337">
                <a:extLst>
                  <a:ext uri="{FF2B5EF4-FFF2-40B4-BE49-F238E27FC236}">
                    <a16:creationId xmlns:a16="http://schemas.microsoft.com/office/drawing/2014/main" id="{6A7DD543-FC46-4576-991F-80350619BF3C}"/>
                  </a:ext>
                </a:extLst>
              </p:cNvPr>
              <p:cNvPicPr/>
              <p:nvPr/>
            </p:nvPicPr>
            <p:blipFill>
              <a:blip r:embed="rId27"/>
              <a:stretch>
                <a:fillRect/>
              </a:stretch>
            </p:blipFill>
            <p:spPr>
              <a:xfrm>
                <a:off x="8045220" y="5699220"/>
                <a:ext cx="180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39" name="Ink 338">
                <a:extLst>
                  <a:ext uri="{FF2B5EF4-FFF2-40B4-BE49-F238E27FC236}">
                    <a16:creationId xmlns:a16="http://schemas.microsoft.com/office/drawing/2014/main" id="{09327540-7616-499D-987A-DDA5BED042C1}"/>
                  </a:ext>
                </a:extLst>
              </p14:cNvPr>
              <p14:cNvContentPartPr/>
              <p14:nvPr/>
            </p14:nvContentPartPr>
            <p14:xfrm>
              <a:off x="7978260" y="5918100"/>
              <a:ext cx="122040" cy="101880"/>
            </p14:xfrm>
          </p:contentPart>
        </mc:Choice>
        <mc:Fallback>
          <p:pic>
            <p:nvPicPr>
              <p:cNvPr id="339" name="Ink 338">
                <a:extLst>
                  <a:ext uri="{FF2B5EF4-FFF2-40B4-BE49-F238E27FC236}">
                    <a16:creationId xmlns:a16="http://schemas.microsoft.com/office/drawing/2014/main" id="{09327540-7616-499D-987A-DDA5BED042C1}"/>
                  </a:ext>
                </a:extLst>
              </p:cNvPr>
              <p:cNvPicPr/>
              <p:nvPr/>
            </p:nvPicPr>
            <p:blipFill>
              <a:blip r:embed="rId29"/>
              <a:stretch>
                <a:fillRect/>
              </a:stretch>
            </p:blipFill>
            <p:spPr>
              <a:xfrm>
                <a:off x="7969260" y="5909100"/>
                <a:ext cx="1396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40" name="Ink 339">
                <a:extLst>
                  <a:ext uri="{FF2B5EF4-FFF2-40B4-BE49-F238E27FC236}">
                    <a16:creationId xmlns:a16="http://schemas.microsoft.com/office/drawing/2014/main" id="{603B47E7-DFBB-4755-A4C6-3F01596B562B}"/>
                  </a:ext>
                </a:extLst>
              </p14:cNvPr>
              <p14:cNvContentPartPr/>
              <p14:nvPr/>
            </p14:nvContentPartPr>
            <p14:xfrm>
              <a:off x="7962780" y="6118980"/>
              <a:ext cx="115920" cy="114480"/>
            </p14:xfrm>
          </p:contentPart>
        </mc:Choice>
        <mc:Fallback>
          <p:pic>
            <p:nvPicPr>
              <p:cNvPr id="340" name="Ink 339">
                <a:extLst>
                  <a:ext uri="{FF2B5EF4-FFF2-40B4-BE49-F238E27FC236}">
                    <a16:creationId xmlns:a16="http://schemas.microsoft.com/office/drawing/2014/main" id="{603B47E7-DFBB-4755-A4C6-3F01596B562B}"/>
                  </a:ext>
                </a:extLst>
              </p:cNvPr>
              <p:cNvPicPr/>
              <p:nvPr/>
            </p:nvPicPr>
            <p:blipFill>
              <a:blip r:embed="rId31"/>
              <a:stretch>
                <a:fillRect/>
              </a:stretch>
            </p:blipFill>
            <p:spPr>
              <a:xfrm>
                <a:off x="7953780" y="6109980"/>
                <a:ext cx="1335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41" name="Ink 340">
                <a:extLst>
                  <a:ext uri="{FF2B5EF4-FFF2-40B4-BE49-F238E27FC236}">
                    <a16:creationId xmlns:a16="http://schemas.microsoft.com/office/drawing/2014/main" id="{3BF195E7-037C-4FE1-AF67-29B17F33832E}"/>
                  </a:ext>
                </a:extLst>
              </p14:cNvPr>
              <p14:cNvContentPartPr/>
              <p14:nvPr/>
            </p14:nvContentPartPr>
            <p14:xfrm>
              <a:off x="7978260" y="6355140"/>
              <a:ext cx="137520" cy="152640"/>
            </p14:xfrm>
          </p:contentPart>
        </mc:Choice>
        <mc:Fallback>
          <p:pic>
            <p:nvPicPr>
              <p:cNvPr id="341" name="Ink 340">
                <a:extLst>
                  <a:ext uri="{FF2B5EF4-FFF2-40B4-BE49-F238E27FC236}">
                    <a16:creationId xmlns:a16="http://schemas.microsoft.com/office/drawing/2014/main" id="{3BF195E7-037C-4FE1-AF67-29B17F33832E}"/>
                  </a:ext>
                </a:extLst>
              </p:cNvPr>
              <p:cNvPicPr/>
              <p:nvPr/>
            </p:nvPicPr>
            <p:blipFill>
              <a:blip r:embed="rId33"/>
              <a:stretch>
                <a:fillRect/>
              </a:stretch>
            </p:blipFill>
            <p:spPr>
              <a:xfrm>
                <a:off x="7969260" y="6346140"/>
                <a:ext cx="1551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68" name="Ink 367">
                <a:extLst>
                  <a:ext uri="{FF2B5EF4-FFF2-40B4-BE49-F238E27FC236}">
                    <a16:creationId xmlns:a16="http://schemas.microsoft.com/office/drawing/2014/main" id="{128064B9-B89F-4157-A691-339445F006C1}"/>
                  </a:ext>
                </a:extLst>
              </p14:cNvPr>
              <p14:cNvContentPartPr/>
              <p14:nvPr/>
            </p14:nvContentPartPr>
            <p14:xfrm>
              <a:off x="9593580" y="5128260"/>
              <a:ext cx="129960" cy="102960"/>
            </p14:xfrm>
          </p:contentPart>
        </mc:Choice>
        <mc:Fallback>
          <p:pic>
            <p:nvPicPr>
              <p:cNvPr id="368" name="Ink 367">
                <a:extLst>
                  <a:ext uri="{FF2B5EF4-FFF2-40B4-BE49-F238E27FC236}">
                    <a16:creationId xmlns:a16="http://schemas.microsoft.com/office/drawing/2014/main" id="{128064B9-B89F-4157-A691-339445F006C1}"/>
                  </a:ext>
                </a:extLst>
              </p:cNvPr>
              <p:cNvPicPr/>
              <p:nvPr/>
            </p:nvPicPr>
            <p:blipFill>
              <a:blip r:embed="rId35"/>
              <a:stretch>
                <a:fillRect/>
              </a:stretch>
            </p:blipFill>
            <p:spPr>
              <a:xfrm>
                <a:off x="9584580" y="5119260"/>
                <a:ext cx="1476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69" name="Ink 368">
                <a:extLst>
                  <a:ext uri="{FF2B5EF4-FFF2-40B4-BE49-F238E27FC236}">
                    <a16:creationId xmlns:a16="http://schemas.microsoft.com/office/drawing/2014/main" id="{D4DB04A8-F839-457A-A6A8-B9F4C084147D}"/>
                  </a:ext>
                </a:extLst>
              </p14:cNvPr>
              <p14:cNvContentPartPr/>
              <p14:nvPr/>
            </p14:nvContentPartPr>
            <p14:xfrm>
              <a:off x="9790860" y="5111700"/>
              <a:ext cx="123120" cy="140400"/>
            </p14:xfrm>
          </p:contentPart>
        </mc:Choice>
        <mc:Fallback>
          <p:pic>
            <p:nvPicPr>
              <p:cNvPr id="369" name="Ink 368">
                <a:extLst>
                  <a:ext uri="{FF2B5EF4-FFF2-40B4-BE49-F238E27FC236}">
                    <a16:creationId xmlns:a16="http://schemas.microsoft.com/office/drawing/2014/main" id="{D4DB04A8-F839-457A-A6A8-B9F4C084147D}"/>
                  </a:ext>
                </a:extLst>
              </p:cNvPr>
              <p:cNvPicPr/>
              <p:nvPr/>
            </p:nvPicPr>
            <p:blipFill>
              <a:blip r:embed="rId37"/>
              <a:stretch>
                <a:fillRect/>
              </a:stretch>
            </p:blipFill>
            <p:spPr>
              <a:xfrm>
                <a:off x="9781860" y="5102700"/>
                <a:ext cx="1407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70" name="Ink 369">
                <a:extLst>
                  <a:ext uri="{FF2B5EF4-FFF2-40B4-BE49-F238E27FC236}">
                    <a16:creationId xmlns:a16="http://schemas.microsoft.com/office/drawing/2014/main" id="{23494DEE-DFE5-4CAD-8C4C-BE91165DE7A5}"/>
                  </a:ext>
                </a:extLst>
              </p14:cNvPr>
              <p14:cNvContentPartPr/>
              <p14:nvPr/>
            </p14:nvContentPartPr>
            <p14:xfrm>
              <a:off x="10370820" y="5074980"/>
              <a:ext cx="175680" cy="106920"/>
            </p14:xfrm>
          </p:contentPart>
        </mc:Choice>
        <mc:Fallback>
          <p:pic>
            <p:nvPicPr>
              <p:cNvPr id="370" name="Ink 369">
                <a:extLst>
                  <a:ext uri="{FF2B5EF4-FFF2-40B4-BE49-F238E27FC236}">
                    <a16:creationId xmlns:a16="http://schemas.microsoft.com/office/drawing/2014/main" id="{23494DEE-DFE5-4CAD-8C4C-BE91165DE7A5}"/>
                  </a:ext>
                </a:extLst>
              </p:cNvPr>
              <p:cNvPicPr/>
              <p:nvPr/>
            </p:nvPicPr>
            <p:blipFill>
              <a:blip r:embed="rId39"/>
              <a:stretch>
                <a:fillRect/>
              </a:stretch>
            </p:blipFill>
            <p:spPr>
              <a:xfrm>
                <a:off x="10361820" y="5065980"/>
                <a:ext cx="1933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71" name="Ink 370">
                <a:extLst>
                  <a:ext uri="{FF2B5EF4-FFF2-40B4-BE49-F238E27FC236}">
                    <a16:creationId xmlns:a16="http://schemas.microsoft.com/office/drawing/2014/main" id="{6C2F56DB-AF8E-411D-8D75-3D327C50DD08}"/>
                  </a:ext>
                </a:extLst>
              </p14:cNvPr>
              <p14:cNvContentPartPr/>
              <p14:nvPr/>
            </p14:nvContentPartPr>
            <p14:xfrm>
              <a:off x="9463260" y="5103420"/>
              <a:ext cx="39240" cy="162360"/>
            </p14:xfrm>
          </p:contentPart>
        </mc:Choice>
        <mc:Fallback>
          <p:pic>
            <p:nvPicPr>
              <p:cNvPr id="371" name="Ink 370">
                <a:extLst>
                  <a:ext uri="{FF2B5EF4-FFF2-40B4-BE49-F238E27FC236}">
                    <a16:creationId xmlns:a16="http://schemas.microsoft.com/office/drawing/2014/main" id="{6C2F56DB-AF8E-411D-8D75-3D327C50DD08}"/>
                  </a:ext>
                </a:extLst>
              </p:cNvPr>
              <p:cNvPicPr/>
              <p:nvPr/>
            </p:nvPicPr>
            <p:blipFill>
              <a:blip r:embed="rId41"/>
              <a:stretch>
                <a:fillRect/>
              </a:stretch>
            </p:blipFill>
            <p:spPr>
              <a:xfrm>
                <a:off x="9454260" y="5094420"/>
                <a:ext cx="568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2" name="Ink 371">
                <a:extLst>
                  <a:ext uri="{FF2B5EF4-FFF2-40B4-BE49-F238E27FC236}">
                    <a16:creationId xmlns:a16="http://schemas.microsoft.com/office/drawing/2014/main" id="{D9E8DC51-903C-452B-AFFA-2D0B9DA99764}"/>
                  </a:ext>
                </a:extLst>
              </p14:cNvPr>
              <p14:cNvContentPartPr/>
              <p14:nvPr/>
            </p14:nvContentPartPr>
            <p14:xfrm>
              <a:off x="9424020" y="5360820"/>
              <a:ext cx="200520" cy="209880"/>
            </p14:xfrm>
          </p:contentPart>
        </mc:Choice>
        <mc:Fallback>
          <p:pic>
            <p:nvPicPr>
              <p:cNvPr id="372" name="Ink 371">
                <a:extLst>
                  <a:ext uri="{FF2B5EF4-FFF2-40B4-BE49-F238E27FC236}">
                    <a16:creationId xmlns:a16="http://schemas.microsoft.com/office/drawing/2014/main" id="{D9E8DC51-903C-452B-AFFA-2D0B9DA99764}"/>
                  </a:ext>
                </a:extLst>
              </p:cNvPr>
              <p:cNvPicPr/>
              <p:nvPr/>
            </p:nvPicPr>
            <p:blipFill>
              <a:blip r:embed="rId43"/>
              <a:stretch>
                <a:fillRect/>
              </a:stretch>
            </p:blipFill>
            <p:spPr>
              <a:xfrm>
                <a:off x="9415020" y="5351820"/>
                <a:ext cx="2181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73" name="Ink 372">
                <a:extLst>
                  <a:ext uri="{FF2B5EF4-FFF2-40B4-BE49-F238E27FC236}">
                    <a16:creationId xmlns:a16="http://schemas.microsoft.com/office/drawing/2014/main" id="{8E3685BB-5C5D-4E9B-8483-10A3E3C19D80}"/>
                  </a:ext>
                </a:extLst>
              </p14:cNvPr>
              <p14:cNvContentPartPr/>
              <p14:nvPr/>
            </p14:nvContentPartPr>
            <p14:xfrm>
              <a:off x="9706620" y="5409780"/>
              <a:ext cx="237960" cy="109800"/>
            </p14:xfrm>
          </p:contentPart>
        </mc:Choice>
        <mc:Fallback>
          <p:pic>
            <p:nvPicPr>
              <p:cNvPr id="373" name="Ink 372">
                <a:extLst>
                  <a:ext uri="{FF2B5EF4-FFF2-40B4-BE49-F238E27FC236}">
                    <a16:creationId xmlns:a16="http://schemas.microsoft.com/office/drawing/2014/main" id="{8E3685BB-5C5D-4E9B-8483-10A3E3C19D80}"/>
                  </a:ext>
                </a:extLst>
              </p:cNvPr>
              <p:cNvPicPr/>
              <p:nvPr/>
            </p:nvPicPr>
            <p:blipFill>
              <a:blip r:embed="rId45"/>
              <a:stretch>
                <a:fillRect/>
              </a:stretch>
            </p:blipFill>
            <p:spPr>
              <a:xfrm>
                <a:off x="9697606" y="5400780"/>
                <a:ext cx="255627"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74" name="Ink 373">
                <a:extLst>
                  <a:ext uri="{FF2B5EF4-FFF2-40B4-BE49-F238E27FC236}">
                    <a16:creationId xmlns:a16="http://schemas.microsoft.com/office/drawing/2014/main" id="{2B9E940A-441F-4406-9841-181F029BD262}"/>
                  </a:ext>
                </a:extLst>
              </p14:cNvPr>
              <p14:cNvContentPartPr/>
              <p14:nvPr/>
            </p14:nvContentPartPr>
            <p14:xfrm>
              <a:off x="10399260" y="5303580"/>
              <a:ext cx="149400" cy="114480"/>
            </p14:xfrm>
          </p:contentPart>
        </mc:Choice>
        <mc:Fallback>
          <p:pic>
            <p:nvPicPr>
              <p:cNvPr id="374" name="Ink 373">
                <a:extLst>
                  <a:ext uri="{FF2B5EF4-FFF2-40B4-BE49-F238E27FC236}">
                    <a16:creationId xmlns:a16="http://schemas.microsoft.com/office/drawing/2014/main" id="{2B9E940A-441F-4406-9841-181F029BD262}"/>
                  </a:ext>
                </a:extLst>
              </p:cNvPr>
              <p:cNvPicPr/>
              <p:nvPr/>
            </p:nvPicPr>
            <p:blipFill>
              <a:blip r:embed="rId47"/>
              <a:stretch>
                <a:fillRect/>
              </a:stretch>
            </p:blipFill>
            <p:spPr>
              <a:xfrm>
                <a:off x="10390260" y="5294580"/>
                <a:ext cx="1670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93" name="Ink 392">
                <a:extLst>
                  <a:ext uri="{FF2B5EF4-FFF2-40B4-BE49-F238E27FC236}">
                    <a16:creationId xmlns:a16="http://schemas.microsoft.com/office/drawing/2014/main" id="{CC999CCB-9E59-417A-976B-0186590B3A42}"/>
                  </a:ext>
                </a:extLst>
              </p14:cNvPr>
              <p14:cNvContentPartPr/>
              <p14:nvPr/>
            </p14:nvContentPartPr>
            <p14:xfrm>
              <a:off x="9265260" y="3291540"/>
              <a:ext cx="2660400" cy="1684800"/>
            </p14:xfrm>
          </p:contentPart>
        </mc:Choice>
        <mc:Fallback>
          <p:pic>
            <p:nvPicPr>
              <p:cNvPr id="393" name="Ink 392">
                <a:extLst>
                  <a:ext uri="{FF2B5EF4-FFF2-40B4-BE49-F238E27FC236}">
                    <a16:creationId xmlns:a16="http://schemas.microsoft.com/office/drawing/2014/main" id="{CC999CCB-9E59-417A-976B-0186590B3A42}"/>
                  </a:ext>
                </a:extLst>
              </p:cNvPr>
              <p:cNvPicPr/>
              <p:nvPr/>
            </p:nvPicPr>
            <p:blipFill>
              <a:blip r:embed="rId49"/>
              <a:stretch>
                <a:fillRect/>
              </a:stretch>
            </p:blipFill>
            <p:spPr>
              <a:xfrm>
                <a:off x="9256260" y="3282540"/>
                <a:ext cx="2678040" cy="1702440"/>
              </a:xfrm>
              <a:prstGeom prst="rect">
                <a:avLst/>
              </a:prstGeom>
            </p:spPr>
          </p:pic>
        </mc:Fallback>
      </mc:AlternateContent>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a16="http://schemas.microsoft.com/office/drawing/2014/main"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a16="http://schemas.microsoft.com/office/drawing/2014/main"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a16="http://schemas.microsoft.com/office/drawing/2014/main"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a16="http://schemas.microsoft.com/office/drawing/2014/main"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a16="http://schemas.microsoft.com/office/drawing/2014/main"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a16="http://schemas.microsoft.com/office/drawing/2014/main"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a16="http://schemas.microsoft.com/office/drawing/2014/main"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a16="http://schemas.microsoft.com/office/drawing/2014/main"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a16="http://schemas.microsoft.com/office/drawing/2014/main"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a16="http://schemas.microsoft.com/office/drawing/2014/main"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a16="http://schemas.microsoft.com/office/drawing/2014/main"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a16="http://schemas.microsoft.com/office/drawing/2014/main"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a16="http://schemas.microsoft.com/office/drawing/2014/main"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a16="http://schemas.microsoft.com/office/drawing/2014/main"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a16="http://schemas.microsoft.com/office/drawing/2014/main"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a16="http://schemas.microsoft.com/office/drawing/2014/main"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a16="http://schemas.microsoft.com/office/drawing/2014/main"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a16="http://schemas.microsoft.com/office/drawing/2014/main"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a16="http://schemas.microsoft.com/office/drawing/2014/main"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a16="http://schemas.microsoft.com/office/drawing/2014/main"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a16="http://schemas.microsoft.com/office/drawing/2014/main"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a16="http://schemas.microsoft.com/office/drawing/2014/main"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a16="http://schemas.microsoft.com/office/drawing/2014/main"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a16="http://schemas.microsoft.com/office/drawing/2014/main"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a16="http://schemas.microsoft.com/office/drawing/2014/main"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a16="http://schemas.microsoft.com/office/drawing/2014/main"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a16="http://schemas.microsoft.com/office/drawing/2014/main"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a16="http://schemas.microsoft.com/office/drawing/2014/main"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a16="http://schemas.microsoft.com/office/drawing/2014/main"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a16="http://schemas.microsoft.com/office/drawing/2014/main"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a16="http://schemas.microsoft.com/office/drawing/2014/main"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a16="http://schemas.microsoft.com/office/drawing/2014/main"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a16="http://schemas.microsoft.com/office/drawing/2014/main"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a16="http://schemas.microsoft.com/office/drawing/2014/main"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a16="http://schemas.microsoft.com/office/drawing/2014/main"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a16="http://schemas.microsoft.com/office/drawing/2014/main"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a16="http://schemas.microsoft.com/office/drawing/2014/main"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a16="http://schemas.microsoft.com/office/drawing/2014/main"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a16="http://schemas.microsoft.com/office/drawing/2014/main"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a16="http://schemas.microsoft.com/office/drawing/2014/main"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a16="http://schemas.microsoft.com/office/drawing/2014/main"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a16="http://schemas.microsoft.com/office/drawing/2014/main"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a16="http://schemas.microsoft.com/office/drawing/2014/main"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a16="http://schemas.microsoft.com/office/drawing/2014/main"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a16="http://schemas.microsoft.com/office/drawing/2014/main"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a16="http://schemas.microsoft.com/office/drawing/2014/main"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a16="http://schemas.microsoft.com/office/drawing/2014/main"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a16="http://schemas.microsoft.com/office/drawing/2014/main"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a16="http://schemas.microsoft.com/office/drawing/2014/main"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a16="http://schemas.microsoft.com/office/drawing/2014/main"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a16="http://schemas.microsoft.com/office/drawing/2014/main"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a16="http://schemas.microsoft.com/office/drawing/2014/main"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a16="http://schemas.microsoft.com/office/drawing/2014/main"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Row Store                        v/s  Column Store</a:t>
            </a:r>
          </a:p>
        </p:txBody>
      </p:sp>
      <p:pic>
        <p:nvPicPr>
          <p:cNvPr id="71" name="Picture 70">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Strategies with HANA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a16="http://schemas.microsoft.com/office/drawing/2014/main"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a16="http://schemas.microsoft.com/office/drawing/2014/main"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a16="http://schemas.microsoft.com/office/drawing/2014/main"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a16="http://schemas.microsoft.com/office/drawing/2014/main"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a16="http://schemas.microsoft.com/office/drawing/2014/main"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a16="http://schemas.microsoft.com/office/drawing/2014/main"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a16="http://schemas.microsoft.com/office/drawing/2014/main"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a16="http://schemas.microsoft.com/office/drawing/2014/main"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a16="http://schemas.microsoft.com/office/drawing/2014/main"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a16="http://schemas.microsoft.com/office/drawing/2014/main"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a16="http://schemas.microsoft.com/office/drawing/2014/main"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a16="http://schemas.microsoft.com/office/drawing/2014/main"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a16="http://schemas.microsoft.com/office/drawing/2014/main"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a16="http://schemas.microsoft.com/office/drawing/2014/main"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a16="http://schemas.microsoft.com/office/drawing/2014/main"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a16="http://schemas.microsoft.com/office/drawing/2014/main"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a16="http://schemas.microsoft.com/office/drawing/2014/main"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S/4 HANA, Suite on HANA and ABAP on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2668874E-C0FA-4ADA-BBF6-2FE5710B408A}"/>
              </a:ext>
            </a:extLst>
          </p:cNvPr>
          <p:cNvSpPr txBox="1"/>
          <p:nvPr/>
        </p:nvSpPr>
        <p:spPr>
          <a:xfrm>
            <a:off x="261764" y="774447"/>
            <a:ext cx="11511638" cy="1200329"/>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designed.</a:t>
            </a:r>
          </a:p>
        </p:txBody>
      </p:sp>
      <p:sp>
        <p:nvSpPr>
          <p:cNvPr id="14" name="TextBox 13">
            <a:extLst>
              <a:ext uri="{FF2B5EF4-FFF2-40B4-BE49-F238E27FC236}">
                <a16:creationId xmlns:a16="http://schemas.microsoft.com/office/drawing/2014/main"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47944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HANA Architecture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261765" y="903673"/>
            <a:ext cx="11292008" cy="923330"/>
          </a:xfrm>
          <a:prstGeom prst="rect">
            <a:avLst/>
          </a:prstGeom>
          <a:noFill/>
        </p:spPr>
        <p:txBody>
          <a:bodyPr wrap="square" rtlCol="0">
            <a:spAutoFit/>
          </a:bodyPr>
          <a:lstStyle/>
          <a:p>
            <a:pPr algn="just"/>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36107" y="191332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6D0E3E-8280-4307-8EF1-F5FC0DD00DFF}"/>
              </a:ext>
            </a:extLst>
          </p:cNvPr>
          <p:cNvSpPr/>
          <p:nvPr/>
        </p:nvSpPr>
        <p:spPr>
          <a:xfrm>
            <a:off x="4437761" y="1866045"/>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a16="http://schemas.microsoft.com/office/drawing/2014/main"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a16="http://schemas.microsoft.com/office/drawing/2014/main"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a16="http://schemas.microsoft.com/office/drawing/2014/main"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a16="http://schemas.microsoft.com/office/drawing/2014/main"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a16="http://schemas.microsoft.com/office/drawing/2014/main"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a16="http://schemas.microsoft.com/office/drawing/2014/main"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a16="http://schemas.microsoft.com/office/drawing/2014/main" id="{649872E7-4EF6-41D9-B19B-672AAA46BDD5}"/>
              </a:ext>
            </a:extLst>
          </p:cNvPr>
          <p:cNvCxnSpPr>
            <a:stCxn id="2" idx="2"/>
            <a:endCxn id="19" idx="0"/>
          </p:cNvCxnSpPr>
          <p:nvPr/>
        </p:nvCxnSpPr>
        <p:spPr>
          <a:xfrm rot="16200000" flipH="1">
            <a:off x="5324570" y="3410015"/>
            <a:ext cx="1205864" cy="9068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a16="http://schemas.microsoft.com/office/drawing/2014/main"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a16="http://schemas.microsoft.com/office/drawing/2014/main"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a16="http://schemas.microsoft.com/office/drawing/2014/main"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iPhone 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a16="http://schemas.microsoft.com/office/drawing/2014/main"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a16="http://schemas.microsoft.com/office/drawing/2014/main"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a16="http://schemas.microsoft.com/office/drawing/2014/main"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a16="http://schemas.microsoft.com/office/drawing/2014/main"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a16="http://schemas.microsoft.com/office/drawing/2014/main"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a16="http://schemas.microsoft.com/office/drawing/2014/main"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a16="http://schemas.microsoft.com/office/drawing/2014/main"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a16="http://schemas.microsoft.com/office/drawing/2014/main"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a16="http://schemas.microsoft.com/office/drawing/2014/main"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system Design Work</a:t>
            </a:r>
          </a:p>
        </p:txBody>
      </p:sp>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120877827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6543</TotalTime>
  <Words>1920</Words>
  <Application>Microsoft Office PowerPoint</Application>
  <PresentationFormat>Widescreen</PresentationFormat>
  <Paragraphs>309</Paragraphs>
  <Slides>23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582</cp:revision>
  <dcterms:created xsi:type="dcterms:W3CDTF">2016-07-10T03:33:26Z</dcterms:created>
  <dcterms:modified xsi:type="dcterms:W3CDTF">2021-06-04T13:14:39Z</dcterms:modified>
</cp:coreProperties>
</file>